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8" r:id="rId12"/>
    <p:sldId id="267" r:id="rId13"/>
    <p:sldId id="268" r:id="rId14"/>
    <p:sldId id="27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9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53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49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35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06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85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14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3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36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5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4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67F7-27F1-45E3-8284-C01F4D330723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1A82-B8E0-4FCD-B969-91A2977143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40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br/url?sa=i&amp;rct=j&amp;q=&amp;esrc=s&amp;source=images&amp;cd=&amp;cad=rja&amp;uact=8&amp;ved=0ahUKEwjGg5OPmqDJAhXNqZAKHcQRAVoQjRwIBw&amp;url=https://eve1748.wordpress.com/2012/07/13/3-d-drawings-of-people/&amp;psig=AFQjCNFiWDau9EAit_4QEuzuKkdhZSZkuA&amp;ust=144815016222369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url?sa=i&amp;rct=j&amp;q=&amp;esrc=s&amp;source=images&amp;cd=&amp;cad=rja&amp;uact=8&amp;ved=0ahUKEwiHx-GmmaDJAhULsJAKHUDJD8AQjRwIBw&amp;url=http://www.mrwalazao.com.br/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br/url?sa=i&amp;rct=j&amp;q=&amp;esrc=s&amp;source=images&amp;cd=&amp;cad=rja&amp;uact=8&amp;ved=0ahUKEwi1qLGp66XLAhUFlpAKHb3IAU4QjRwIBw&amp;url=http://www.gaudiumpress.org/content/51424-Caminho-de-Sao-Francisco-ate-Cristo-nasceu-do-olhar-de-Jesus-na-cruz--disse-o-Papa--hoje-em-Assis&amp;psig=AFQjCNE0569ukzFyx1fTBqxicN4pGt-iLQ&amp;ust=145713988336366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&amp;esrc=s&amp;source=images&amp;cd=&amp;cad=rja&amp;uact=8&amp;ved=0ahUKEwjppcrKmaDJAhVOrZAKHfwMCB8QjRwIBw&amp;url=http://belohorizontee.blogspot.com/2014/12/a-pedidos-para-os-internaltas-que.html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827584" y="3645024"/>
            <a:ext cx="7704856" cy="2880320"/>
          </a:xfrm>
          <a:prstGeom prst="ellipse">
            <a:avLst/>
          </a:prstGeom>
          <a:solidFill>
            <a:srgbClr val="66FF33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o explicativo em seta para baixo 3"/>
          <p:cNvSpPr/>
          <p:nvPr/>
        </p:nvSpPr>
        <p:spPr>
          <a:xfrm>
            <a:off x="0" y="16736"/>
            <a:ext cx="9144000" cy="3412263"/>
          </a:xfrm>
          <a:prstGeom prst="downArrowCallout">
            <a:avLst/>
          </a:prstGeom>
          <a:solidFill>
            <a:srgbClr val="FF0000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9796" y="548680"/>
            <a:ext cx="7772400" cy="1470025"/>
          </a:xfrm>
          <a:solidFill>
            <a:srgbClr val="FF0000"/>
          </a:solidFill>
        </p:spPr>
        <p:txBody>
          <a:bodyPr/>
          <a:lstStyle/>
          <a:p>
            <a:r>
              <a:rPr lang="pt-BR" b="1" dirty="0" smtClean="0"/>
              <a:t>CRISMA </a:t>
            </a:r>
            <a:r>
              <a:rPr lang="pt-BR" b="1" dirty="0" smtClean="0"/>
              <a:t>2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FASE DE IMPLANTAÇÃO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945632"/>
            <a:ext cx="6400800" cy="2279104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chemeClr val="tx1"/>
                </a:solidFill>
              </a:rPr>
              <a:t>SEGUIMENTO</a:t>
            </a:r>
            <a:endParaRPr lang="pt-BR" sz="4800" b="1" dirty="0" smtClean="0">
              <a:solidFill>
                <a:schemeClr val="tx1"/>
              </a:solidFill>
            </a:endParaRPr>
          </a:p>
          <a:p>
            <a:r>
              <a:rPr lang="pt-BR" sz="4800" b="1" dirty="0" smtClean="0">
                <a:solidFill>
                  <a:schemeClr val="tx1"/>
                </a:solidFill>
              </a:rPr>
              <a:t>EM COMUNIDADE</a:t>
            </a:r>
            <a:endParaRPr lang="pt-B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5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pt-BR" dirty="0" smtClean="0"/>
              <a:t>AO RECEBER O PERFIL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LEIA EM CASA COM ATENÇÃO</a:t>
            </a:r>
          </a:p>
          <a:p>
            <a:r>
              <a:rPr lang="pt-BR" dirty="0" smtClean="0"/>
              <a:t>PROCURE CONHECER BEM CADA UM DOS CATEQUIZANDOS QUE DEUS LHE CONFIA PARA CUIDAR (ELAS SÃO DELE)</a:t>
            </a:r>
          </a:p>
          <a:p>
            <a:r>
              <a:rPr lang="pt-BR" dirty="0" smtClean="0"/>
              <a:t>Se precisar: visite as famílias, leve uma oração </a:t>
            </a:r>
          </a:p>
          <a:p>
            <a:r>
              <a:rPr lang="pt-BR" dirty="0" smtClean="0"/>
              <a:t>FAÇA O CONTROLE DE PRESENÇA – SEM FAZER A  ‘ CHAMADA’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1022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IMPORTANTE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O ESQUEMA DO LIVRO DE CRISMA 2 É BEM ALINHADO COM O PROCESSO CATECUMENAL PROPOSTO NO RICA, DESTACANDO:</a:t>
            </a:r>
          </a:p>
          <a:p>
            <a:r>
              <a:rPr lang="pt-BR" dirty="0" smtClean="0"/>
              <a:t>- ATENDIMENTO PERSONALIZADO PARA VER O CRESCIMENTO DO CRISMANDO</a:t>
            </a:r>
          </a:p>
          <a:p>
            <a:r>
              <a:rPr lang="pt-BR" dirty="0" smtClean="0"/>
              <a:t>APRESENTAÇÃO E INTRODUÇÃO NA COMUNIDADE NA QUAL O CRISMANDO COMPLETARÁ SUA INICIAÇÃO</a:t>
            </a:r>
          </a:p>
          <a:p>
            <a:r>
              <a:rPr lang="pt-BR" dirty="0" smtClean="0"/>
              <a:t>COMPLETAR O PROCESSO DE INICIAÇÃO SEM DESPEDIR-SE DO CRISMANDO!!! DAR CONTINUIDADE</a:t>
            </a:r>
          </a:p>
          <a:p>
            <a:r>
              <a:rPr lang="pt-BR" dirty="0" smtClean="0"/>
              <a:t>Não considerar a disposição das celebrações do livro, seguir o calendário do texto base, </a:t>
            </a:r>
            <a:r>
              <a:rPr lang="pt-BR" dirty="0" err="1" smtClean="0"/>
              <a:t>pg</a:t>
            </a:r>
            <a:r>
              <a:rPr lang="pt-BR" dirty="0" smtClean="0"/>
              <a:t> 109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354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39552" y="4437112"/>
            <a:ext cx="8208912" cy="20162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539552" y="1628800"/>
            <a:ext cx="8208912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Primeiros encontros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024" y="1628800"/>
            <a:ext cx="8389440" cy="499715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sz="2800" dirty="0" smtClean="0"/>
              <a:t>1) </a:t>
            </a:r>
            <a:r>
              <a:rPr lang="pt-BR" sz="2800" dirty="0" err="1" smtClean="0"/>
              <a:t>pg</a:t>
            </a:r>
            <a:r>
              <a:rPr lang="pt-BR" sz="2800" dirty="0" smtClean="0"/>
              <a:t> </a:t>
            </a:r>
            <a:r>
              <a:rPr lang="pt-BR" sz="2800" dirty="0" smtClean="0"/>
              <a:t>39 </a:t>
            </a:r>
            <a:r>
              <a:rPr lang="pt-BR" sz="2800" dirty="0" smtClean="0"/>
              <a:t>: </a:t>
            </a:r>
            <a:r>
              <a:rPr lang="pt-BR" sz="2800" dirty="0" smtClean="0"/>
              <a:t>FÉ, A OPÇÃO É SUA </a:t>
            </a:r>
            <a:r>
              <a:rPr lang="pt-BR" sz="2800" dirty="0" smtClean="0"/>
              <a:t>gaste mais tempo conhecendo o grupo. Não esqueça de dar seu testemunho: Quem é Jesus para você, porque você é catequista. O valor da sua comunidade...Focar: no texto bíblico e na leitura </a:t>
            </a:r>
            <a:r>
              <a:rPr lang="pt-BR" sz="2800" dirty="0" err="1" smtClean="0"/>
              <a:t>orante</a:t>
            </a:r>
            <a:r>
              <a:rPr lang="pt-BR" sz="2800" dirty="0"/>
              <a:t> </a:t>
            </a:r>
            <a:r>
              <a:rPr lang="pt-BR" sz="2800" dirty="0" smtClean="0"/>
              <a:t>O AMOR DE DEUS. </a:t>
            </a:r>
            <a:r>
              <a:rPr lang="pt-BR" sz="2800" dirty="0" smtClean="0"/>
              <a:t>Não há atividade, símbolo: tênis. Ocupar-se com a distinção da Bíblia hebraica e latina nota 1 </a:t>
            </a:r>
            <a:r>
              <a:rPr lang="pt-BR" sz="2800" dirty="0" err="1" smtClean="0"/>
              <a:t>pg</a:t>
            </a:r>
            <a:r>
              <a:rPr lang="pt-BR" sz="2800" dirty="0" smtClean="0"/>
              <a:t> 43.  Missão: anotar: o que é fé ( pesquisar ao longo do mês e anotar)</a:t>
            </a:r>
            <a:endParaRPr lang="pt-BR" sz="28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2</a:t>
            </a:r>
            <a:r>
              <a:rPr lang="pt-BR" dirty="0" smtClean="0"/>
              <a:t>) </a:t>
            </a:r>
            <a:r>
              <a:rPr lang="pt-BR" dirty="0" smtClean="0"/>
              <a:t>DEUS NOS FALA EM SEU AMOR </a:t>
            </a:r>
            <a:r>
              <a:rPr lang="pt-BR" dirty="0" err="1" smtClean="0"/>
              <a:t>pg</a:t>
            </a:r>
            <a:r>
              <a:rPr lang="pt-BR" dirty="0" smtClean="0"/>
              <a:t> 45 : </a:t>
            </a:r>
            <a:r>
              <a:rPr lang="pt-BR" dirty="0" smtClean="0"/>
              <a:t>preparar </a:t>
            </a:r>
            <a:r>
              <a:rPr lang="pt-BR" dirty="0" smtClean="0"/>
              <a:t>crucifixo e fotos de pessoas manifestando carinho </a:t>
            </a:r>
            <a:r>
              <a:rPr lang="pt-BR" dirty="0" smtClean="0"/>
              <a:t>. Nossa visão de Deus. </a:t>
            </a:r>
            <a:r>
              <a:rPr lang="pt-BR" dirty="0" smtClean="0"/>
              <a:t>Desfazer a imagem do Deus revolvedor de problemas, mágico e distante. Nosso Deus é amor, proximidade, misericórdia. Não há tarefa aqui.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12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3068960"/>
            <a:ext cx="8208912" cy="34563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611560" y="188640"/>
            <a:ext cx="835292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3) p. </a:t>
            </a:r>
            <a:r>
              <a:rPr lang="pt-BR" dirty="0" smtClean="0"/>
              <a:t>50 </a:t>
            </a:r>
            <a:r>
              <a:rPr lang="pt-BR" dirty="0" smtClean="0"/>
              <a:t>– </a:t>
            </a:r>
            <a:r>
              <a:rPr lang="pt-BR" dirty="0" smtClean="0"/>
              <a:t>LIVRES PARA AMAR : preparar corrente e cadeado, gravuras  pessoas egoístas e individualistas. Ser livre para amar e não livre para se fechar. Ler o trecho da Deus caritas est 18 na </a:t>
            </a:r>
            <a:r>
              <a:rPr lang="pt-BR" dirty="0" err="1" smtClean="0"/>
              <a:t>pg</a:t>
            </a:r>
            <a:r>
              <a:rPr lang="pt-BR" dirty="0" smtClean="0"/>
              <a:t> 53. Ler biografia da Madre Teresa, pp53 e 54. Não há tarefa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4</a:t>
            </a:r>
            <a:r>
              <a:rPr lang="pt-BR" dirty="0" smtClean="0"/>
              <a:t>) p. </a:t>
            </a:r>
            <a:r>
              <a:rPr lang="pt-BR" dirty="0" smtClean="0"/>
              <a:t>56 </a:t>
            </a:r>
            <a:r>
              <a:rPr lang="pt-BR" dirty="0" smtClean="0"/>
              <a:t>– </a:t>
            </a:r>
            <a:r>
              <a:rPr lang="pt-BR" dirty="0" smtClean="0"/>
              <a:t>É PRECISO DECIDIR </a:t>
            </a:r>
            <a:r>
              <a:rPr lang="pt-BR" dirty="0" smtClean="0"/>
              <a:t>– </a:t>
            </a:r>
            <a:r>
              <a:rPr lang="pt-BR" dirty="0" smtClean="0"/>
              <a:t>ponto de interrogação e espelho sobre a mesa. Iniciar retomando as anotações da missão: o que é fé? Mostrar que muitas opiniões sobre Jesus, é preciso decidir. Atividade com os símbolos: qual o retrato que as pessoas fazem de você? P.59 Nem todos são reais e verdadeiros. Assim acontece com Jesus. Missão: escrever numa folha as perguntas da pagina 61. </a:t>
            </a:r>
          </a:p>
        </p:txBody>
      </p:sp>
    </p:spTree>
    <p:extLst>
      <p:ext uri="{BB962C8B-B14F-4D97-AF65-F5344CB8AC3E}">
        <p14:creationId xmlns:p14="http://schemas.microsoft.com/office/powerpoint/2010/main" val="6800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00692" y="3068960"/>
            <a:ext cx="842493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00692" y="1772816"/>
            <a:ext cx="8424936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23528" y="0"/>
            <a:ext cx="8640960" cy="14847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028" y="399550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dirty="0" smtClean="0"/>
              <a:t>RITO DO SINAL DA CRUZ</a:t>
            </a:r>
            <a:br>
              <a:rPr lang="pt-BR" sz="2800" dirty="0" smtClean="0"/>
            </a:br>
            <a:r>
              <a:rPr lang="pt-BR" sz="2800" dirty="0" smtClean="0"/>
              <a:t>após a homilia e seguir o texto base na </a:t>
            </a:r>
            <a:r>
              <a:rPr lang="pt-BR" sz="2800" dirty="0" err="1" smtClean="0"/>
              <a:t>pg</a:t>
            </a:r>
            <a:r>
              <a:rPr lang="pt-BR" sz="2800" dirty="0" smtClean="0"/>
              <a:t> 111. 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42402"/>
            <a:ext cx="8280920" cy="485494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 páginas seguintes ao encontro 4, no livro, desconsidere, siga para página 75.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5) p. 75 – JESUS PROMETE O ESPÍRITO– recolher o questionário proposto como missão no encontro 4. perfumar o ambiente antes da chegada das crianças. Questionar sobre o perfume que se sente mas não se vê. De forma diferente ao perfume, o  Espírito também está presente, mesmo que não seja visível. Tratar dos símbolos do Espírito ( até imprimir suas imagens) </a:t>
            </a:r>
          </a:p>
          <a:p>
            <a:pPr marL="0" indent="0" algn="just">
              <a:buNone/>
            </a:pPr>
            <a:r>
              <a:rPr lang="pt-BR" dirty="0" smtClean="0"/>
              <a:t>Missão desta etapa: durante o mês, acompanhar os catequistas de batismo em todas as etapas ( ao menos uma vez)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08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3068960"/>
            <a:ext cx="8352928" cy="259228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323528" y="548680"/>
            <a:ext cx="835292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6) p. </a:t>
            </a:r>
            <a:r>
              <a:rPr lang="pt-BR" dirty="0" smtClean="0"/>
              <a:t>81 </a:t>
            </a:r>
            <a:r>
              <a:rPr lang="pt-BR" dirty="0" smtClean="0"/>
              <a:t>– </a:t>
            </a:r>
            <a:r>
              <a:rPr lang="pt-BR" dirty="0" smtClean="0"/>
              <a:t>A VINDA DO ESPÍRITO SANTO– escrever os idiomas em folhar e colocar sobre a mesa. Preparar 7 velas acesas sobre a mesa. TEXTO BÍBLICO DE PENTECOSTES.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7</a:t>
            </a:r>
            <a:r>
              <a:rPr lang="pt-BR" dirty="0" smtClean="0"/>
              <a:t>) p. </a:t>
            </a:r>
            <a:r>
              <a:rPr lang="pt-BR" dirty="0" smtClean="0"/>
              <a:t>88 </a:t>
            </a:r>
            <a:r>
              <a:rPr lang="pt-BR" dirty="0" smtClean="0"/>
              <a:t>– </a:t>
            </a:r>
            <a:r>
              <a:rPr lang="pt-BR" dirty="0" smtClean="0"/>
              <a:t>AS LUZES DO CAMINHO– cartões com os sete dons do Espírito Santo. Explicar o sentido do tronco de Jessé. Atividade: cada um pega um dom e vê como aplicaria em sua vida (p.93)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9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1520" y="4437112"/>
            <a:ext cx="8784976" cy="20882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51520" y="2132856"/>
            <a:ext cx="8784976" cy="23042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251520" y="188640"/>
            <a:ext cx="878497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5973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3600" dirty="0" smtClean="0"/>
              <a:t>8) </a:t>
            </a:r>
            <a:r>
              <a:rPr lang="pt-BR" sz="3600" dirty="0" smtClean="0"/>
              <a:t>A IGREJA NOSSA FAMÍLIA p</a:t>
            </a:r>
            <a:r>
              <a:rPr lang="pt-BR" sz="3600" dirty="0" smtClean="0"/>
              <a:t>. </a:t>
            </a:r>
            <a:r>
              <a:rPr lang="pt-BR" sz="3600" dirty="0" smtClean="0"/>
              <a:t>95 </a:t>
            </a:r>
            <a:r>
              <a:rPr lang="pt-BR" sz="3600" dirty="0" smtClean="0"/>
              <a:t>– preparar </a:t>
            </a:r>
            <a:r>
              <a:rPr lang="pt-BR" sz="3600" dirty="0" smtClean="0"/>
              <a:t>materia</a:t>
            </a:r>
            <a:r>
              <a:rPr lang="pt-BR" sz="3600" dirty="0" smtClean="0"/>
              <a:t>l para a atividade do corpo e rosto de Jesus. Foco: a comunidade é a família dos seguidores de Jesus.  Atividade: muitos membros diferentes foram um só corpo cuja cabeça é Cristo. O QUE É IGREJA. Aqui trata da Inquisição e Cruzadas ler p. 99</a:t>
            </a:r>
          </a:p>
          <a:p>
            <a:pPr marL="0" indent="0" algn="just">
              <a:buNone/>
            </a:pPr>
            <a:endParaRPr lang="pt-BR" sz="3600" dirty="0" smtClean="0"/>
          </a:p>
          <a:p>
            <a:pPr marL="0" indent="0" algn="just">
              <a:buNone/>
            </a:pPr>
            <a:r>
              <a:rPr lang="pt-BR" sz="3600" dirty="0" smtClean="0"/>
              <a:t>9) </a:t>
            </a:r>
            <a:r>
              <a:rPr lang="pt-BR" sz="3600" dirty="0" smtClean="0"/>
              <a:t>ANUNCIAR JESUS A TODOS–</a:t>
            </a:r>
            <a:r>
              <a:rPr lang="pt-BR" sz="3600" dirty="0" err="1" smtClean="0"/>
              <a:t>pg</a:t>
            </a:r>
            <a:r>
              <a:rPr lang="pt-BR" sz="3600" dirty="0" smtClean="0"/>
              <a:t> 102 </a:t>
            </a:r>
            <a:r>
              <a:rPr lang="pt-BR" sz="3600" dirty="0" smtClean="0"/>
              <a:t>preparar </a:t>
            </a:r>
            <a:r>
              <a:rPr lang="pt-BR" sz="3600" dirty="0" smtClean="0"/>
              <a:t>mapa-múndi, ou globo.. Iniciar verificando a tarefa do mês: visitar a catequese batismal: como foram as impressões? AQUI TRATA DO QUERIGMA. marcar a identidade cristã em meio ao pluralismo religioso atual. Ao final , pedir que cada um escreva o seu parecer sobre as questões da página 107.</a:t>
            </a:r>
          </a:p>
          <a:p>
            <a:pPr marL="0" indent="0" algn="just">
              <a:buNone/>
            </a:pPr>
            <a:endParaRPr lang="pt-BR" sz="3600" dirty="0" smtClean="0"/>
          </a:p>
          <a:p>
            <a:pPr marL="0" indent="0" algn="just">
              <a:buNone/>
            </a:pPr>
            <a:r>
              <a:rPr lang="pt-BR" sz="3600" dirty="0" smtClean="0"/>
              <a:t>ENCONTRO DE PAIS, CRISMANDOS E CATEQUISTAS: voltar á página 62 ENCONTRO COM FAMILIARES. Preparar um flor e um cartão para cada família. Ajudar a perceber qu</a:t>
            </a:r>
            <a:r>
              <a:rPr lang="pt-BR" sz="3600" dirty="0" smtClean="0"/>
              <a:t>e não precisamos nos preocupar demais com a vida, pois tudo está nas mãos de Deus. Na pagina 64 </a:t>
            </a:r>
            <a:r>
              <a:rPr lang="pt-BR" sz="3600" dirty="0" err="1" smtClean="0"/>
              <a:t>ss</a:t>
            </a:r>
            <a:r>
              <a:rPr lang="pt-BR" sz="3600" dirty="0" smtClean="0"/>
              <a:t> há um abreve explicação do caminho da catequese que inclui encontros, celebrações, missões. </a:t>
            </a:r>
            <a:endParaRPr lang="pt-BR" sz="3600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61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404664"/>
            <a:ext cx="8856984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79512" y="3501008"/>
            <a:ext cx="8856984" cy="16561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62744" y="5157192"/>
            <a:ext cx="8811265" cy="10801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10)CUIDAR DAS PESSOAS </a:t>
            </a:r>
            <a:r>
              <a:rPr lang="pt-BR" dirty="0" err="1" smtClean="0"/>
              <a:t>pg</a:t>
            </a:r>
            <a:r>
              <a:rPr lang="pt-BR" dirty="0" smtClean="0"/>
              <a:t> 113 preparar caixa de remédios sobre a mesa. Texto bíblico Mc 2, </a:t>
            </a:r>
            <a:r>
              <a:rPr lang="pt-BR" sz="4600" dirty="0" smtClean="0">
                <a:solidFill>
                  <a:srgbClr val="FF0000"/>
                </a:solidFill>
              </a:rPr>
              <a:t>3</a:t>
            </a:r>
            <a:r>
              <a:rPr lang="pt-BR" dirty="0" smtClean="0"/>
              <a:t>-12. Debate sobre a eutanásia. ÉTICA DO CUIDADO.  Missão; visitar uma pastoral social e fazer uma reportagem: gravar , filmar ou desenhar. Pode ser a pastoral da criança,  o trabalho de distribuição de cestas básicas, etc...CUIDAR PARA INDICAR ÀS CRIANÇAS UM ATIVIDADE COMPATÍVEL COM A IDADE. </a:t>
            </a:r>
          </a:p>
          <a:p>
            <a:pPr marL="0" indent="0" algn="just">
              <a:buNone/>
            </a:pPr>
            <a:r>
              <a:rPr lang="pt-BR" dirty="0" smtClean="0"/>
              <a:t>11</a:t>
            </a:r>
            <a:r>
              <a:rPr lang="pt-BR" dirty="0" smtClean="0"/>
              <a:t>) </a:t>
            </a:r>
            <a:r>
              <a:rPr lang="pt-BR" dirty="0" smtClean="0"/>
              <a:t>CUIDAR </a:t>
            </a:r>
            <a:r>
              <a:rPr lang="pt-BR" dirty="0" smtClean="0"/>
              <a:t>DO JARDIM DE DEUS </a:t>
            </a:r>
            <a:r>
              <a:rPr lang="pt-BR" dirty="0" smtClean="0"/>
              <a:t>A ECOLOGIA p 119 </a:t>
            </a:r>
            <a:r>
              <a:rPr lang="pt-BR" dirty="0" smtClean="0"/>
              <a:t>. </a:t>
            </a:r>
            <a:r>
              <a:rPr lang="pt-BR" dirty="0" smtClean="0"/>
              <a:t>imagens de natureza preservada e imagens de natureza poluída. CRIAÇÃO OU EVOLUÇÃO? P. 122-123. Dicas para cuidar da vida. </a:t>
            </a:r>
          </a:p>
          <a:p>
            <a:pPr marL="0" indent="0" algn="just">
              <a:buNone/>
            </a:pPr>
            <a:r>
              <a:rPr lang="pt-BR" dirty="0" smtClean="0"/>
              <a:t>RITO DO SINAL DA ÁGUA ver página 113 do texto base. Logo após a saudação inicial </a:t>
            </a:r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179512" y="4941168"/>
            <a:ext cx="45719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3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2060848"/>
            <a:ext cx="8496944" cy="36724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467544" y="332656"/>
            <a:ext cx="82809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26469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12) AMIGOS DE DEUS:P. 126  preparar coração e crucifixo. O MANDAMENTO DO AMOR.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13</a:t>
            </a:r>
            <a:r>
              <a:rPr lang="pt-BR" dirty="0"/>
              <a:t>) </a:t>
            </a:r>
            <a:r>
              <a:rPr lang="pt-BR" dirty="0" smtClean="0"/>
              <a:t>ESPERAR A VIDA QUE VIRÁ: </a:t>
            </a:r>
            <a:r>
              <a:rPr lang="pt-BR" dirty="0"/>
              <a:t>p </a:t>
            </a:r>
            <a:r>
              <a:rPr lang="pt-BR" dirty="0" smtClean="0"/>
              <a:t>131 </a:t>
            </a:r>
            <a:r>
              <a:rPr lang="pt-BR" dirty="0"/>
              <a:t>preparar </a:t>
            </a:r>
            <a:r>
              <a:rPr lang="pt-BR" dirty="0" smtClean="0"/>
              <a:t>um ovo, símbolo da páscoa. </a:t>
            </a:r>
            <a:r>
              <a:rPr lang="pt-BR" dirty="0" smtClean="0"/>
              <a:t>Verificar as reportagens com a Pastoral Social. Tema da Morte e da Vida eterna. Céu , inferno, </a:t>
            </a:r>
            <a:r>
              <a:rPr lang="pt-BR" dirty="0" err="1" smtClean="0"/>
              <a:t>pugartório</a:t>
            </a:r>
            <a:r>
              <a:rPr lang="pt-BR" dirty="0" smtClean="0"/>
              <a:t>. CREIO NA RESSURREIÇÃO! Esclarecer mal entendidos.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98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ve1748.files.wordpress.com/2012/07/small-group-logo-ne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21496"/>
            <a:ext cx="617503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os adolescentes</a:t>
            </a:r>
          </a:p>
          <a:p>
            <a:r>
              <a:rPr lang="pt-BR" dirty="0" smtClean="0"/>
              <a:t>com os familiares</a:t>
            </a:r>
          </a:p>
          <a:p>
            <a:r>
              <a:rPr lang="pt-BR" dirty="0" smtClean="0"/>
              <a:t>com a comunidade</a:t>
            </a:r>
          </a:p>
          <a:p>
            <a:r>
              <a:rPr lang="pt-BR" dirty="0" smtClean="0"/>
              <a:t>com o padre e os catequistas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Tudo deve ser bem encaixado!!!</a:t>
            </a:r>
            <a:br>
              <a:rPr lang="pt-BR" dirty="0" smtClean="0"/>
            </a:br>
            <a:r>
              <a:rPr lang="pt-BR" dirty="0" smtClean="0"/>
              <a:t>SINTONIA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97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mrwalazao.com.br/fotos/boneco_mao_na_cabeca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8" t="-2984" r="43693" b="23493"/>
          <a:stretch/>
        </p:blipFill>
        <p:spPr bwMode="auto">
          <a:xfrm>
            <a:off x="-540568" y="1340768"/>
            <a:ext cx="3042917" cy="415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5121"/>
            <a:ext cx="925252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pt-BR" sz="4800" dirty="0" smtClean="0"/>
              <a:t>PRIMEIROS PASSOS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7744" y="1340768"/>
            <a:ext cx="6624736" cy="525658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1. INCRIÇÕES PAROQUIAIS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2. PREPARAR O ESPAÇO: DUAS MESAS: PALAVRA E DA ACOLHIDA</a:t>
            </a:r>
          </a:p>
          <a:p>
            <a:r>
              <a:rPr lang="pt-BR" dirty="0" smtClean="0"/>
              <a:t>3. </a:t>
            </a:r>
            <a:r>
              <a:rPr lang="pt-BR" dirty="0" smtClean="0"/>
              <a:t>RECEBER O ENVIO DIA 13/03 NA CATEDRAL ÀS 15 HORAS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4. </a:t>
            </a:r>
            <a:r>
              <a:rPr lang="pt-BR" dirty="0" smtClean="0">
                <a:solidFill>
                  <a:srgbClr val="FF0000"/>
                </a:solidFill>
              </a:rPr>
              <a:t>PREPARAR COM OS OUTROS CATEQUISTAS A CELEBRAÇÃO DE ABERTURA DO ANO CATEQUÉTICO 02 OU 03 DE ABRIL  ver </a:t>
            </a:r>
            <a:r>
              <a:rPr lang="pt-BR" dirty="0" err="1" smtClean="0">
                <a:solidFill>
                  <a:srgbClr val="FF0000"/>
                </a:solidFill>
              </a:rPr>
              <a:t>pg</a:t>
            </a:r>
            <a:r>
              <a:rPr lang="pt-BR" dirty="0" smtClean="0">
                <a:solidFill>
                  <a:srgbClr val="FF0000"/>
                </a:solidFill>
              </a:rPr>
              <a:t> 64 do texto base</a:t>
            </a:r>
          </a:p>
          <a:p>
            <a:r>
              <a:rPr lang="pt-BR" dirty="0" smtClean="0"/>
              <a:t>5.INICIAR </a:t>
            </a:r>
            <a:r>
              <a:rPr lang="pt-BR" dirty="0" smtClean="0"/>
              <a:t>A CATEQUESE NA SEMANA SEGUINTE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63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Ritmo do encontro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receba </a:t>
            </a:r>
            <a:r>
              <a:rPr lang="pt-BR" b="1" dirty="0" smtClean="0">
                <a:solidFill>
                  <a:srgbClr val="FF0000"/>
                </a:solidFill>
              </a:rPr>
              <a:t>na porta </a:t>
            </a:r>
            <a:r>
              <a:rPr lang="pt-BR" dirty="0" smtClean="0"/>
              <a:t>e convide todos para a mesa</a:t>
            </a:r>
          </a:p>
          <a:p>
            <a:pPr algn="just"/>
            <a:r>
              <a:rPr lang="pt-BR" dirty="0" smtClean="0"/>
              <a:t>sentados </a:t>
            </a:r>
            <a:r>
              <a:rPr lang="pt-BR" b="1" dirty="0" smtClean="0">
                <a:solidFill>
                  <a:srgbClr val="FF0000"/>
                </a:solidFill>
              </a:rPr>
              <a:t>à mesa</a:t>
            </a:r>
            <a:r>
              <a:rPr lang="pt-BR" dirty="0" smtClean="0"/>
              <a:t>, conversar sobre a semana (GASTAR TEMPO AQUI)</a:t>
            </a:r>
          </a:p>
          <a:p>
            <a:pPr algn="just"/>
            <a:r>
              <a:rPr lang="pt-BR" dirty="0" smtClean="0"/>
              <a:t>ir para a </a:t>
            </a:r>
            <a:r>
              <a:rPr lang="pt-BR" b="1" dirty="0" smtClean="0">
                <a:solidFill>
                  <a:srgbClr val="FF0000"/>
                </a:solidFill>
              </a:rPr>
              <a:t>mesa da Palavra, </a:t>
            </a:r>
          </a:p>
          <a:p>
            <a:pPr algn="just"/>
            <a:r>
              <a:rPr lang="pt-BR" dirty="0" smtClean="0"/>
              <a:t>Passar água com sinal da cruz,</a:t>
            </a:r>
          </a:p>
          <a:p>
            <a:pPr algn="just"/>
            <a:r>
              <a:rPr lang="pt-BR" dirty="0" smtClean="0"/>
              <a:t>Acender a vela</a:t>
            </a:r>
          </a:p>
          <a:p>
            <a:pPr algn="just"/>
            <a:r>
              <a:rPr lang="pt-BR" dirty="0" smtClean="0"/>
              <a:t>Invocar o Espírito pela oração do dia</a:t>
            </a:r>
          </a:p>
          <a:p>
            <a:pPr algn="just"/>
            <a:r>
              <a:rPr lang="pt-BR" dirty="0" smtClean="0"/>
              <a:t>Canto de aclamação ( se o grupo aceitar)</a:t>
            </a:r>
          </a:p>
          <a:p>
            <a:pPr algn="just"/>
            <a:r>
              <a:rPr lang="pt-BR" dirty="0" smtClean="0"/>
              <a:t>Catequizando  lê uma vez</a:t>
            </a:r>
          </a:p>
          <a:p>
            <a:pPr algn="just"/>
            <a:r>
              <a:rPr lang="pt-BR" dirty="0" smtClean="0"/>
              <a:t>Catequista lê a segunda de forma solene</a:t>
            </a:r>
          </a:p>
          <a:p>
            <a:pPr algn="just"/>
            <a:r>
              <a:rPr lang="pt-BR" dirty="0" smtClean="0"/>
              <a:t>A Bíblia passa para ser venerada ( mão ou beijo)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5176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pt-BR" dirty="0" smtClean="0"/>
              <a:t>volta para a </a:t>
            </a:r>
            <a:r>
              <a:rPr lang="pt-BR" b="1" dirty="0" smtClean="0">
                <a:solidFill>
                  <a:srgbClr val="FF0000"/>
                </a:solidFill>
              </a:rPr>
              <a:t>mesa das cadeiras</a:t>
            </a:r>
          </a:p>
          <a:p>
            <a:r>
              <a:rPr lang="pt-BR" dirty="0" smtClean="0"/>
              <a:t>Cada um localize o texto e sublinhe. Leia em silêncio</a:t>
            </a:r>
          </a:p>
          <a:p>
            <a:r>
              <a:rPr lang="pt-BR" dirty="0" smtClean="0"/>
              <a:t>Reconstruir o texto</a:t>
            </a:r>
          </a:p>
          <a:p>
            <a:r>
              <a:rPr lang="pt-BR" dirty="0" smtClean="0"/>
              <a:t>Destacar frases</a:t>
            </a:r>
          </a:p>
          <a:p>
            <a:r>
              <a:rPr lang="pt-BR" dirty="0" smtClean="0"/>
              <a:t>O que este texto diz? ( ver o “para entender melhor” e o quadro “para o catequista”</a:t>
            </a:r>
          </a:p>
          <a:p>
            <a:r>
              <a:rPr lang="pt-BR" dirty="0" smtClean="0"/>
              <a:t>Perguntar : o que este texto diz para nós?</a:t>
            </a:r>
          </a:p>
          <a:p>
            <a:r>
              <a:rPr lang="pt-BR" dirty="0" smtClean="0"/>
              <a:t>Em seguida o catequista faz uma exposição sobre o tema do encontro ( 10 minutos) </a:t>
            </a:r>
          </a:p>
        </p:txBody>
      </p:sp>
    </p:spTree>
    <p:extLst>
      <p:ext uri="{BB962C8B-B14F-4D97-AF65-F5344CB8AC3E}">
        <p14:creationId xmlns:p14="http://schemas.microsoft.com/office/powerpoint/2010/main" val="2480052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pt-BR" dirty="0" smtClean="0"/>
              <a:t>Atividade </a:t>
            </a:r>
          </a:p>
          <a:p>
            <a:r>
              <a:rPr lang="pt-BR" dirty="0" smtClean="0"/>
              <a:t>Cantar ( ou escutar)o salmo sugerido – forma </a:t>
            </a:r>
            <a:r>
              <a:rPr lang="pt-BR" dirty="0" err="1" smtClean="0"/>
              <a:t>orante</a:t>
            </a:r>
            <a:r>
              <a:rPr lang="pt-BR" dirty="0" smtClean="0"/>
              <a:t>!!!</a:t>
            </a:r>
            <a:endParaRPr lang="pt-BR" dirty="0" smtClean="0"/>
          </a:p>
          <a:p>
            <a:r>
              <a:rPr lang="pt-BR" dirty="0" smtClean="0"/>
              <a:t>Verificar </a:t>
            </a:r>
            <a:r>
              <a:rPr lang="pt-BR" dirty="0" smtClean="0"/>
              <a:t>o compromisso da semana</a:t>
            </a:r>
          </a:p>
          <a:p>
            <a:r>
              <a:rPr lang="pt-BR" dirty="0" smtClean="0"/>
              <a:t>voltar para </a:t>
            </a:r>
            <a:r>
              <a:rPr lang="pt-BR" b="1" dirty="0" smtClean="0">
                <a:solidFill>
                  <a:srgbClr val="FF0000"/>
                </a:solidFill>
              </a:rPr>
              <a:t>a mesa da Palavra  </a:t>
            </a:r>
            <a:r>
              <a:rPr lang="pt-BR" dirty="0" smtClean="0"/>
              <a:t>para a oração final</a:t>
            </a:r>
          </a:p>
          <a:p>
            <a:r>
              <a:rPr lang="pt-BR" dirty="0" smtClean="0"/>
              <a:t>O que o encontro de hoje nos faz VIVER, MUDAR, REFORÇAR PARA SEGUIR JESUS?</a:t>
            </a:r>
          </a:p>
          <a:p>
            <a:r>
              <a:rPr lang="pt-BR" dirty="0" smtClean="0"/>
              <a:t>Rezar oração do dia</a:t>
            </a:r>
          </a:p>
          <a:p>
            <a:r>
              <a:rPr lang="pt-BR" dirty="0" smtClean="0"/>
              <a:t>Despedida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774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rgbClr val="FF0000"/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O ESPAÇO DA CATEQUESE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MESA DA PALAVRA – AMBÃO</a:t>
            </a:r>
          </a:p>
          <a:p>
            <a:pPr marL="0" indent="0">
              <a:buNone/>
            </a:pPr>
            <a:r>
              <a:rPr lang="pt-BR" dirty="0" smtClean="0"/>
              <a:t>BÍBLIA – LIVRO SANTO </a:t>
            </a:r>
          </a:p>
          <a:p>
            <a:pPr marL="0" indent="0">
              <a:buNone/>
            </a:pPr>
            <a:r>
              <a:rPr lang="pt-BR" dirty="0" smtClean="0"/>
              <a:t>TOALHA LITÚRGICA – TROCA DE ACORDO COM O TEMPO ( </a:t>
            </a:r>
            <a:r>
              <a:rPr lang="pt-BR" dirty="0" smtClean="0"/>
              <a:t>vamos usar o branco. de 08 a 21 de maio usar o </a:t>
            </a:r>
            <a:r>
              <a:rPr lang="pt-BR" dirty="0" smtClean="0">
                <a:solidFill>
                  <a:srgbClr val="FF0000"/>
                </a:solidFill>
              </a:rPr>
              <a:t>vermelho</a:t>
            </a:r>
            <a:r>
              <a:rPr lang="pt-BR" dirty="0" smtClean="0"/>
              <a:t>, pois pentecostes é 15 de maio e depois de 5 de junho é </a:t>
            </a:r>
            <a:r>
              <a:rPr lang="pt-BR" dirty="0" smtClean="0">
                <a:solidFill>
                  <a:srgbClr val="00B050"/>
                </a:solidFill>
              </a:rPr>
              <a:t>verde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r>
              <a:rPr lang="pt-BR" dirty="0" smtClean="0"/>
              <a:t>USAR </a:t>
            </a:r>
            <a:r>
              <a:rPr lang="pt-BR" dirty="0" smtClean="0"/>
              <a:t>ÁGUA QUE RECORDA O BATISMO</a:t>
            </a:r>
          </a:p>
          <a:p>
            <a:pPr marL="0" indent="0">
              <a:buNone/>
            </a:pPr>
            <a:r>
              <a:rPr lang="pt-BR" dirty="0" smtClean="0"/>
              <a:t>FACILITAR O ACENDIMENTO DA VELA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FLORES </a:t>
            </a:r>
            <a:r>
              <a:rPr lang="pt-BR" dirty="0" smtClean="0"/>
              <a:t>NATURAIS </a:t>
            </a:r>
            <a:r>
              <a:rPr lang="pt-BR" dirty="0" smtClean="0"/>
              <a:t>NO AMBÃO( </a:t>
            </a:r>
            <a:r>
              <a:rPr lang="pt-BR" dirty="0" smtClean="0"/>
              <a:t>OPCIONAL)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62442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rgbClr val="FFFF66"/>
            </a:solidFill>
          </a:ln>
        </p:spPr>
        <p:txBody>
          <a:bodyPr/>
          <a:lstStyle/>
          <a:p>
            <a:r>
              <a:rPr lang="pt-BR" dirty="0" smtClean="0"/>
              <a:t>O ESPAÇO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PREPARAR A GRANDE MESA E AS CADEIRAS. </a:t>
            </a:r>
          </a:p>
          <a:p>
            <a:r>
              <a:rPr lang="pt-BR" dirty="0" smtClean="0"/>
              <a:t>SE A SALA NÃO FOR PINTADA OU FOR IMPROVISADA A MESA. PODE-SE COLOCAR UMA TOALHA DE TNT OU OUTRO MATERIAL COM A COR DO TEMPO LITÚRGICO OU AMARELO. </a:t>
            </a:r>
          </a:p>
          <a:p>
            <a:r>
              <a:rPr lang="pt-BR" dirty="0" smtClean="0"/>
              <a:t>TIRAR DA SALA CARTAZES, QUADROS E OUTRAS DISTRAÇÕES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57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2434282"/>
          </a:xfrm>
          <a:solidFill>
            <a:srgbClr val="FF0000"/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A CRUZ DE SÃO DAMIÃO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284984"/>
            <a:ext cx="7931224" cy="3240360"/>
          </a:xfrm>
        </p:spPr>
        <p:txBody>
          <a:bodyPr>
            <a:normAutofit/>
          </a:bodyPr>
          <a:lstStyle/>
          <a:p>
            <a:r>
              <a:rPr lang="pt-BR" dirty="0" smtClean="0"/>
              <a:t>DA IGREJA DE SÃO DAMIÃO EM ASSIS</a:t>
            </a:r>
          </a:p>
          <a:p>
            <a:r>
              <a:rPr lang="pt-BR" dirty="0" smtClean="0"/>
              <a:t>DIZ-SE QUE ESTE CRISTO INTERPELOU SÃO FRANCISCO: RECONSTRÓI A MINHA IGREJA – RENOVAÇÃO DA COMUNIDADE</a:t>
            </a:r>
          </a:p>
          <a:p>
            <a:r>
              <a:rPr lang="pt-BR" dirty="0" smtClean="0"/>
              <a:t>É O CRUCIFICADO DE OLHOS ABERTOS, POIS JÁ É O RESSUSCITADO </a:t>
            </a:r>
          </a:p>
          <a:p>
            <a:endParaRPr lang="pt-BR" dirty="0"/>
          </a:p>
        </p:txBody>
      </p:sp>
      <p:pic>
        <p:nvPicPr>
          <p:cNvPr id="1026" name="Picture 2" descr="http://www.gaudiumpress.org/resource/view?id=99903&amp;size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464" y="18759"/>
            <a:ext cx="476250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35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Preparar os materiais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BÍBLIA ( DA CNBB) – MARCAR A PASSAGEM</a:t>
            </a:r>
          </a:p>
          <a:p>
            <a:r>
              <a:rPr lang="pt-BR" dirty="0" smtClean="0"/>
              <a:t>O LIVRO DO CATEQUISTA</a:t>
            </a:r>
          </a:p>
          <a:p>
            <a:r>
              <a:rPr lang="pt-BR" dirty="0" smtClean="0"/>
              <a:t>O SÍMBOLO</a:t>
            </a:r>
          </a:p>
          <a:p>
            <a:r>
              <a:rPr lang="pt-BR" dirty="0" smtClean="0"/>
              <a:t>OS MATERIAIS PARA A ATIVIDADE </a:t>
            </a:r>
          </a:p>
          <a:p>
            <a:r>
              <a:rPr lang="pt-BR" dirty="0" smtClean="0"/>
              <a:t>MANTER-SE ATUALIZADO (A)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454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REZE ANTES DE 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REZAR É COLOCAR-SE DIANTE DE DEUS</a:t>
            </a:r>
          </a:p>
          <a:p>
            <a:r>
              <a:rPr lang="pt-BR" dirty="0" smtClean="0"/>
              <a:t>INVOCAR O ESPÍRITO SANTO</a:t>
            </a:r>
          </a:p>
          <a:p>
            <a:r>
              <a:rPr lang="pt-BR" dirty="0" smtClean="0"/>
              <a:t>SILENCIAR</a:t>
            </a:r>
          </a:p>
          <a:p>
            <a:r>
              <a:rPr lang="pt-BR" dirty="0" smtClean="0"/>
              <a:t>DEIXAR QUE DEUS ATUE</a:t>
            </a:r>
          </a:p>
          <a:p>
            <a:r>
              <a:rPr lang="pt-BR" dirty="0" smtClean="0"/>
              <a:t>MANIFESTAR </a:t>
            </a:r>
            <a:r>
              <a:rPr lang="pt-BR" dirty="0" smtClean="0"/>
              <a:t>PELO ROSTO O ESPLENDOR DO CORAÇÃO MISERICORDIOSO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916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t-BR" dirty="0" smtClean="0"/>
              <a:t>COM OS ADOLESCENTES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ACOLHER BEM</a:t>
            </a:r>
          </a:p>
          <a:p>
            <a:r>
              <a:rPr lang="pt-BR" dirty="0" smtClean="0"/>
              <a:t>PROCURAR LOGO </a:t>
            </a:r>
            <a:r>
              <a:rPr lang="pt-BR" dirty="0" smtClean="0"/>
              <a:t>CHAMAR PELO </a:t>
            </a:r>
            <a:r>
              <a:rPr lang="pt-BR" dirty="0" smtClean="0"/>
              <a:t>NOME ( CRACHÁ?)</a:t>
            </a:r>
          </a:p>
          <a:p>
            <a:r>
              <a:rPr lang="pt-BR" dirty="0" smtClean="0"/>
              <a:t>NO PRIMEIRO ENCONTRO GASTAR TEMPO PARA CONHECER CADA </a:t>
            </a:r>
            <a:r>
              <a:rPr lang="pt-BR" dirty="0" smtClean="0"/>
              <a:t>UM </a:t>
            </a:r>
            <a:r>
              <a:rPr lang="pt-BR" dirty="0" smtClean="0"/>
              <a:t>E ENTREGAR A FICHA DO PERFIL A SER PREENCHIDO EM CASA</a:t>
            </a:r>
          </a:p>
          <a:p>
            <a:r>
              <a:rPr lang="pt-BR" dirty="0" smtClean="0"/>
              <a:t>EXPLICAR O ESPAÇO DA CATEQUESE ESPECIALMENTE AS DUAS MESAS E A CRUZ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301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endermaisonline.com.br/wp-content/uploads/2013/06/boneco-subindo-seta-vermelh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6292048" cy="499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07703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SEJA ANIMADO(A) </a:t>
            </a:r>
            <a:br>
              <a:rPr lang="pt-BR" dirty="0" smtClean="0"/>
            </a:br>
            <a:r>
              <a:rPr lang="pt-BR" dirty="0" smtClean="0"/>
              <a:t>O CATEQUIZANDO PRECISA ENCONTRAR ALGUÉM FELIZ QUE ENCONTROU JESUS EM SUA VIDA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56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1543</Words>
  <Application>Microsoft Office PowerPoint</Application>
  <PresentationFormat>Apresentação na tela (4:3)</PresentationFormat>
  <Paragraphs>110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CRISMA 2 FASE DE IMPLANTAÇÃO</vt:lpstr>
      <vt:lpstr>PRIMEIROS PASSOS</vt:lpstr>
      <vt:lpstr>O ESPAÇO DA CATEQUESE </vt:lpstr>
      <vt:lpstr>O ESPAÇO</vt:lpstr>
      <vt:lpstr>A CRUZ DE SÃO DAMIÃO</vt:lpstr>
      <vt:lpstr>Preparar os materiais</vt:lpstr>
      <vt:lpstr>REZE ANTES DE COMEÇAR</vt:lpstr>
      <vt:lpstr>COM OS ADOLESCENTES</vt:lpstr>
      <vt:lpstr>SEJA ANIMADO(A)  O CATEQUIZANDO PRECISA ENCONTRAR ALGUÉM FELIZ QUE ENCONTROU JESUS EM SUA VIDA </vt:lpstr>
      <vt:lpstr>AO RECEBER O PERFIL</vt:lpstr>
      <vt:lpstr>IMPORTANTE</vt:lpstr>
      <vt:lpstr>Primeiros encontros</vt:lpstr>
      <vt:lpstr>Apresentação do PowerPoint</vt:lpstr>
      <vt:lpstr>RITO DO SINAL DA CRUZ após a homilia e seguir o texto base na pg 111.  </vt:lpstr>
      <vt:lpstr>Apresentação do PowerPoint</vt:lpstr>
      <vt:lpstr>Apresentação do PowerPoint</vt:lpstr>
      <vt:lpstr>Apresentação do PowerPoint</vt:lpstr>
      <vt:lpstr>Apresentação do PowerPoint</vt:lpstr>
      <vt:lpstr>Tudo deve ser bem encaixado!!! SINTONIA</vt:lpstr>
      <vt:lpstr>Ritmo do encontro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CRISMA 2 FASE DE IMPLANTAÇÃO</dc:title>
  <dc:creator>Dom Leomar</dc:creator>
  <cp:lastModifiedBy>Dom Leomar</cp:lastModifiedBy>
  <cp:revision>14</cp:revision>
  <dcterms:created xsi:type="dcterms:W3CDTF">2016-03-11T10:59:12Z</dcterms:created>
  <dcterms:modified xsi:type="dcterms:W3CDTF">2016-03-11T20:31:45Z</dcterms:modified>
</cp:coreProperties>
</file>