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613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2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12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78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9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016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50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304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46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00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29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0110-FB28-4834-810C-5BE0D2AEDCF5}" type="datetimeFigureOut">
              <a:rPr lang="pt-BR" smtClean="0"/>
              <a:t>04/03/2016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E896A-1CB1-4159-AB18-A28B4F28C3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72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.br/url?sa=i&amp;rct=j&amp;q=&amp;esrc=s&amp;source=images&amp;cd=&amp;cad=rja&amp;uact=8&amp;ved=0ahUKEwjGg5OPmqDJAhXNqZAKHcQRAVoQjRwIBw&amp;url=https://eve1748.wordpress.com/2012/07/13/3-d-drawings-of-people/&amp;psig=AFQjCNFiWDau9EAit_4QEuzuKkdhZSZkuA&amp;ust=144815016222369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r/url?sa=i&amp;rct=j&amp;q=&amp;esrc=s&amp;source=images&amp;cd=&amp;cad=rja&amp;uact=8&amp;ved=0ahUKEwiHx-GmmaDJAhULsJAKHUDJD8AQjRwIBw&amp;url=http://www.mrwalazao.com.br/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source=images&amp;cd=&amp;cad=rja&amp;uact=8&amp;ved=0ahUKEwi1qLGp66XLAhUFlpAKHb3IAU4QjRwIBw&amp;url=http://www.gaudiumpress.org/content/51424-Caminho-de-Sao-Francisco-ate-Cristo-nasceu-do-olhar-de-Jesus-na-cruz--disse-o-Papa--hoje-em-Assis&amp;psig=AFQjCNE0569ukzFyx1fTBqxicN4pGt-iLQ&amp;ust=145713988336366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br/url?sa=i&amp;rct=j&amp;q=&amp;esrc=s&amp;source=images&amp;cd=&amp;cad=rja&amp;uact=8&amp;ved=0ahUKEwjppcrKmaDJAhVOrZAKHfwMCB8QjRwIBw&amp;url=http://belohorizontee.blogspot.com/2014/12/a-pedidos-para-os-internaltas-que.html&amp;bvm=bv.108194040,d.Y2I&amp;psig=AFQjCNG6snuipIaSpd1yfpYIkDbRiiNnaA&amp;ust=144814999628855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827584" y="3645024"/>
            <a:ext cx="7704856" cy="288032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o explicativo em seta para baixo 3"/>
          <p:cNvSpPr/>
          <p:nvPr/>
        </p:nvSpPr>
        <p:spPr>
          <a:xfrm>
            <a:off x="0" y="16736"/>
            <a:ext cx="9144000" cy="3412263"/>
          </a:xfrm>
          <a:prstGeom prst="downArrowCallout">
            <a:avLst/>
          </a:prstGeom>
          <a:solidFill>
            <a:srgbClr val="FFCC00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9796" y="548680"/>
            <a:ext cx="7772400" cy="1470025"/>
          </a:xfrm>
          <a:solidFill>
            <a:srgbClr val="FFCC00"/>
          </a:solidFill>
        </p:spPr>
        <p:txBody>
          <a:bodyPr/>
          <a:lstStyle/>
          <a:p>
            <a:r>
              <a:rPr lang="pt-BR" b="1" dirty="0" smtClean="0"/>
              <a:t>EUCARISTIA 2</a:t>
            </a:r>
            <a:br>
              <a:rPr lang="pt-BR" b="1" dirty="0" smtClean="0"/>
            </a:br>
            <a:r>
              <a:rPr lang="pt-BR" b="1" dirty="0" smtClean="0"/>
              <a:t>FASE DE IMPLANTAÇÃO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228015"/>
            <a:ext cx="6400800" cy="2279104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chemeClr val="tx1"/>
                </a:solidFill>
              </a:rPr>
              <a:t>EUCARISTIA</a:t>
            </a:r>
          </a:p>
          <a:p>
            <a:r>
              <a:rPr lang="pt-BR" sz="4800" b="1" dirty="0" smtClean="0">
                <a:solidFill>
                  <a:schemeClr val="tx1"/>
                </a:solidFill>
              </a:rPr>
              <a:t>EVANGELHOS</a:t>
            </a:r>
            <a:endParaRPr lang="pt-BR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8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>
            <a:normAutofit/>
          </a:bodyPr>
          <a:lstStyle/>
          <a:p>
            <a:r>
              <a:rPr lang="pt-BR" dirty="0" smtClean="0"/>
              <a:t>AO RECEBER O PERFIL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LEIA EM CASA COM ATENÇÃO</a:t>
            </a:r>
          </a:p>
          <a:p>
            <a:r>
              <a:rPr lang="pt-BR" dirty="0" smtClean="0"/>
              <a:t>PROCURE CONHECER BEM CADA UMA DAS “OVELHINHAS” QUE DEUS LHE CONFIA PARA CUIDAR (ELAS SÃO DELE)</a:t>
            </a:r>
          </a:p>
          <a:p>
            <a:r>
              <a:rPr lang="pt-BR" dirty="0" smtClean="0"/>
              <a:t>Se precisar: visite as famílias, leve uma oração ...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4756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pt-BR" dirty="0" smtClean="0"/>
              <a:t>Primeiros encontros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1) </a:t>
            </a:r>
            <a:r>
              <a:rPr lang="pt-BR" dirty="0" err="1" smtClean="0"/>
              <a:t>pg</a:t>
            </a:r>
            <a:r>
              <a:rPr lang="pt-BR" dirty="0" smtClean="0"/>
              <a:t> 36 : nem tudo que está aqui dará para fazer, gaste mais tempo conhecendo o grupo. </a:t>
            </a:r>
            <a:r>
              <a:rPr lang="pt-BR" dirty="0" smtClean="0"/>
              <a:t>Não esqueça de dar seu testemunho: Quem é Jesus para você, porque você ´</a:t>
            </a:r>
            <a:r>
              <a:rPr lang="pt-BR" dirty="0" err="1" smtClean="0"/>
              <a:t>pe</a:t>
            </a:r>
            <a:r>
              <a:rPr lang="pt-BR" dirty="0" smtClean="0"/>
              <a:t> catequista. O valor da sua comunidade...Focar</a:t>
            </a:r>
            <a:r>
              <a:rPr lang="pt-BR" dirty="0" smtClean="0"/>
              <a:t>: no texto bíblico e na leitura </a:t>
            </a:r>
            <a:r>
              <a:rPr lang="pt-BR" dirty="0" err="1" smtClean="0"/>
              <a:t>orante</a:t>
            </a:r>
            <a:r>
              <a:rPr lang="pt-BR" dirty="0"/>
              <a:t> </a:t>
            </a:r>
            <a:r>
              <a:rPr lang="pt-BR" dirty="0" smtClean="0"/>
              <a:t>. A atividade da colcha de retalhos (39)deve ser bem preparada, às vezes ocupa tempo demais. Recordar o sinal da cruz e  ver se alguém ainda não sabe 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2) </a:t>
            </a:r>
            <a:r>
              <a:rPr lang="pt-BR" dirty="0" err="1" smtClean="0"/>
              <a:t>pg</a:t>
            </a:r>
            <a:r>
              <a:rPr lang="pt-BR" dirty="0" smtClean="0"/>
              <a:t> 42 </a:t>
            </a:r>
            <a:r>
              <a:rPr lang="pt-BR" dirty="0" smtClean="0"/>
              <a:t>a Terra de Jesus </a:t>
            </a:r>
            <a:r>
              <a:rPr lang="pt-BR" dirty="0" smtClean="0"/>
              <a:t>: usar um mapa </a:t>
            </a:r>
            <a:r>
              <a:rPr lang="pt-BR" dirty="0" err="1" smtClean="0"/>
              <a:t>mundi</a:t>
            </a:r>
            <a:r>
              <a:rPr lang="pt-BR" dirty="0" smtClean="0"/>
              <a:t> grande e destacar Israel, ou mesmo imprimir um mapa colorido. Atividade na </a:t>
            </a:r>
            <a:r>
              <a:rPr lang="pt-BR" dirty="0" err="1" smtClean="0"/>
              <a:t>pa´gina</a:t>
            </a:r>
            <a:r>
              <a:rPr lang="pt-BR" dirty="0" smtClean="0"/>
              <a:t> 46 . Preparar bem o jogo de palavras : fotocopiar e colocar em cartões. Isso poderá ser usado nos outros anos. Gastar mais tempo no jogo, pois as crianças aprendem dessa forma lúdica. Aqui não há compromisso para casa 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380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3) p. </a:t>
            </a:r>
            <a:r>
              <a:rPr lang="pt-BR" dirty="0" smtClean="0"/>
              <a:t>54 </a:t>
            </a:r>
            <a:r>
              <a:rPr lang="pt-BR" dirty="0" smtClean="0"/>
              <a:t>– </a:t>
            </a:r>
            <a:r>
              <a:rPr lang="pt-BR" dirty="0" smtClean="0"/>
              <a:t>O povo de Jesus</a:t>
            </a:r>
            <a:r>
              <a:rPr lang="pt-BR" dirty="0" smtClean="0"/>
              <a:t> </a:t>
            </a:r>
            <a:r>
              <a:rPr lang="pt-BR" dirty="0" smtClean="0"/>
              <a:t>– </a:t>
            </a:r>
            <a:r>
              <a:rPr lang="pt-BR" dirty="0" smtClean="0"/>
              <a:t>fazer a leitura </a:t>
            </a:r>
            <a:r>
              <a:rPr lang="pt-BR" dirty="0" err="1" smtClean="0"/>
              <a:t>orante</a:t>
            </a:r>
            <a:r>
              <a:rPr lang="pt-BR" dirty="0" smtClean="0"/>
              <a:t>, aprofundar os conceitos e fazer o jogo de palavras com esses novos conteúdos. Não há compromisso para casa</a:t>
            </a:r>
            <a:endParaRPr lang="pt-BR" dirty="0" smtClean="0"/>
          </a:p>
          <a:p>
            <a:pPr algn="just"/>
            <a:r>
              <a:rPr lang="pt-BR" dirty="0" smtClean="0"/>
              <a:t>4</a:t>
            </a:r>
            <a:r>
              <a:rPr lang="pt-BR" dirty="0" smtClean="0"/>
              <a:t>) p. </a:t>
            </a:r>
            <a:r>
              <a:rPr lang="pt-BR" dirty="0" smtClean="0"/>
              <a:t>65 – João Batista– </a:t>
            </a:r>
            <a:r>
              <a:rPr lang="pt-BR" dirty="0" smtClean="0"/>
              <a:t>preparar </a:t>
            </a:r>
            <a:r>
              <a:rPr lang="pt-BR" dirty="0" smtClean="0"/>
              <a:t>placas de trânsito impressas pela internet ou revista. Distribuir os sinais entre os participantes e procure ver se eles sabem o que o sinal diz: luz vermelha, amarela ou verde no farol; placa de pare; placa de vire à direita; não ultrapassar...Preparar cartolina, </a:t>
            </a:r>
            <a:r>
              <a:rPr lang="pt-BR" dirty="0" err="1" smtClean="0"/>
              <a:t>canetinhas</a:t>
            </a:r>
            <a:r>
              <a:rPr lang="pt-BR" dirty="0" smtClean="0"/>
              <a:t> e papeletas para fazer um caminho com os sinais d e João. ( Veja que essa indicação não está no preparar do encontro, mas a atividade está na página 68. Compromisso: fotos e </a:t>
            </a:r>
            <a:r>
              <a:rPr lang="pt-BR" dirty="0" err="1" smtClean="0"/>
              <a:t>e</a:t>
            </a:r>
            <a:r>
              <a:rPr lang="pt-BR" dirty="0" smtClean="0"/>
              <a:t> lembranças de batismo no próximo encontro</a:t>
            </a:r>
            <a:endParaRPr lang="pt-BR" dirty="0" smtClean="0"/>
          </a:p>
          <a:p>
            <a:pPr algn="just"/>
            <a:r>
              <a:rPr lang="pt-BR" dirty="0" smtClean="0"/>
              <a:t>5) p. </a:t>
            </a:r>
            <a:r>
              <a:rPr lang="pt-BR" dirty="0" smtClean="0"/>
              <a:t>71 </a:t>
            </a:r>
            <a:r>
              <a:rPr lang="pt-BR" dirty="0" smtClean="0"/>
              <a:t>– </a:t>
            </a:r>
            <a:r>
              <a:rPr lang="pt-BR" dirty="0" smtClean="0"/>
              <a:t>Batismo de Jesus– no início ver as fotos e lembranças, perguntar par aas crianças quem sãos </a:t>
            </a:r>
            <a:r>
              <a:rPr lang="pt-BR" dirty="0" err="1" smtClean="0"/>
              <a:t>eus</a:t>
            </a:r>
            <a:r>
              <a:rPr lang="pt-BR" dirty="0" smtClean="0"/>
              <a:t> padrinhos, como eles se encontram... Recordar a renovação das promessas do Batismo que as crianças já realizaram no ano anterior.  Ver se há possibilidade de executar a atividade da p 75: visitar um batismo da comunidade </a:t>
            </a:r>
          </a:p>
          <a:p>
            <a:pPr algn="just"/>
            <a:r>
              <a:rPr lang="pt-BR" dirty="0" smtClean="0"/>
              <a:t>DEPOIS DESTE ENCONTRO, REUNIR FAMILAIRES E CATEQUISTA PARA UM ENCONTROSOBRE QUE É JESUS PARA NÓS. P. 234 preparas água benta para ser distribuída.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1433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0486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6) p. </a:t>
            </a:r>
            <a:r>
              <a:rPr lang="pt-BR" dirty="0" smtClean="0"/>
              <a:t>77 </a:t>
            </a:r>
            <a:r>
              <a:rPr lang="pt-BR" dirty="0" smtClean="0"/>
              <a:t>– </a:t>
            </a:r>
            <a:r>
              <a:rPr lang="pt-BR" dirty="0" smtClean="0"/>
              <a:t>As tentações– preparar pedra pão e corrente em cima da mesa. Verificar quem participou de um batismo e o que chamou a atenção. Aqui tratar da quaresma e talvez levar a toalha roxa do </a:t>
            </a:r>
            <a:r>
              <a:rPr lang="pt-BR" dirty="0" err="1" smtClean="0"/>
              <a:t>ambão</a:t>
            </a:r>
            <a:r>
              <a:rPr lang="pt-BR" dirty="0" smtClean="0"/>
              <a:t> para as crianças verem, sem colocar no </a:t>
            </a:r>
            <a:r>
              <a:rPr lang="pt-BR" dirty="0" err="1" smtClean="0"/>
              <a:t>ambão</a:t>
            </a:r>
            <a:r>
              <a:rPr lang="pt-BR" dirty="0" smtClean="0"/>
              <a:t>. Trabalhar o ato penitencial da missa.  A música desse encontro é muito interessante. </a:t>
            </a:r>
            <a:endParaRPr lang="pt-BR" dirty="0" smtClean="0"/>
          </a:p>
          <a:p>
            <a:pPr algn="just"/>
            <a:r>
              <a:rPr lang="pt-BR" dirty="0" smtClean="0"/>
              <a:t>7) p. </a:t>
            </a:r>
            <a:r>
              <a:rPr lang="pt-BR" dirty="0" smtClean="0"/>
              <a:t>84 </a:t>
            </a:r>
            <a:r>
              <a:rPr lang="pt-BR" dirty="0" smtClean="0"/>
              <a:t>– </a:t>
            </a:r>
            <a:r>
              <a:rPr lang="pt-BR" dirty="0" smtClean="0"/>
              <a:t>Bodas de </a:t>
            </a:r>
            <a:r>
              <a:rPr lang="pt-BR" dirty="0" err="1" smtClean="0"/>
              <a:t>Caná</a:t>
            </a:r>
            <a:r>
              <a:rPr lang="pt-BR" dirty="0" smtClean="0"/>
              <a:t>– Imagem de Maria água e suco– explicação da Ave Maria.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0355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260648"/>
            <a:ext cx="8820472" cy="62646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8) </a:t>
            </a:r>
            <a:r>
              <a:rPr lang="pt-BR" dirty="0" smtClean="0"/>
              <a:t>JESUS NA SINAGOGA p. 91 </a:t>
            </a:r>
            <a:r>
              <a:rPr lang="pt-BR" dirty="0" smtClean="0"/>
              <a:t>– </a:t>
            </a:r>
            <a:r>
              <a:rPr lang="pt-BR" dirty="0" smtClean="0"/>
              <a:t>preparar as gravuras de famintos, cegos, etc... Ver e acordo com o Evangelho do encontro. Valorizar a vida comunitária nesse encontro: a paróquia, o padroeiro, os horários, as festas.. Jesus ia na sinagoga, nós vamos à comunidade. Catequizandos visitar as pastorais. Catequista trata com as lideranças paroquiais e ajuda as crianças a participar de uma visita na pastoral com doentes, idosos,... Que pode ser o compromisso da p. 96</a:t>
            </a: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9</a:t>
            </a:r>
            <a:r>
              <a:rPr lang="pt-BR" dirty="0" smtClean="0"/>
              <a:t>) </a:t>
            </a:r>
            <a:r>
              <a:rPr lang="pt-BR" dirty="0" smtClean="0"/>
              <a:t>Vocação dos Apóstolos </a:t>
            </a:r>
            <a:r>
              <a:rPr lang="pt-BR" dirty="0" smtClean="0"/>
              <a:t>– </a:t>
            </a:r>
            <a:r>
              <a:rPr lang="pt-BR" dirty="0" smtClean="0"/>
              <a:t>mochila– ver se as crianças sabem como se faz a escala da seleção de jogadores para Copa. O  técnico escolhe. Levar as crianças até a capela da comunidade e fazer silêncio, aprender a escutar Deus. Não demorar demais, mas também não apressar. Aprender as partes da missa que correspondem às respostas da liturgia da Palavra p. 102.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10) </a:t>
            </a:r>
            <a:r>
              <a:rPr lang="pt-BR" dirty="0" smtClean="0"/>
              <a:t>JESUS E OS DOENTES– caixa de remédios. Encenar o Evangelho desse encontro como atividade ( não deixar de ler e fazer a Leitura Orante). Sobre a missa: explicar sobre a  homilia ( sermão) </a:t>
            </a:r>
          </a:p>
          <a:p>
            <a:pPr algn="just"/>
            <a:r>
              <a:rPr lang="pt-BR" dirty="0" smtClean="0"/>
              <a:t>DEPOIS DESTE ENCONTRO FAZER A ENTREGA DO CREIO seguindo o texto base, p. 77 ( o Creio é entregue após a Homilia) . Preparar o cartão com o Creio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499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11) p </a:t>
            </a:r>
            <a:r>
              <a:rPr lang="pt-BR" dirty="0" smtClean="0"/>
              <a:t>111 </a:t>
            </a:r>
            <a:r>
              <a:rPr lang="pt-BR" dirty="0" smtClean="0"/>
              <a:t>. </a:t>
            </a:r>
            <a:r>
              <a:rPr lang="pt-BR" dirty="0" smtClean="0"/>
              <a:t>AS BEM AVENTURANÇAS – preparar os cartões com as bem aventuranças. Escolher duas cores: numa cor escrever: quem é feliz: Felizes os pobres... Na outra cor escrever a promessa: Porque deles é o Reino dos </a:t>
            </a:r>
            <a:r>
              <a:rPr lang="pt-BR" dirty="0" err="1" smtClean="0"/>
              <a:t>ceús</a:t>
            </a:r>
            <a:r>
              <a:rPr lang="pt-BR" dirty="0" smtClean="0"/>
              <a:t>. Fazer um jogo de memória. Nesse encontro ler e sugerir memorizar o Creio apostólico. </a:t>
            </a:r>
            <a:endParaRPr lang="pt-BR" dirty="0" smtClean="0"/>
          </a:p>
          <a:p>
            <a:pPr algn="just"/>
            <a:r>
              <a:rPr lang="pt-BR" dirty="0" smtClean="0"/>
              <a:t>12</a:t>
            </a:r>
            <a:r>
              <a:rPr lang="pt-BR" dirty="0" smtClean="0"/>
              <a:t>) </a:t>
            </a:r>
            <a:r>
              <a:rPr lang="pt-BR" dirty="0" smtClean="0"/>
              <a:t>AMAR OS INIMIGOS : recortes de jornal e foto de Madre </a:t>
            </a:r>
            <a:r>
              <a:rPr lang="pt-BR" dirty="0"/>
              <a:t>T</a:t>
            </a:r>
            <a:r>
              <a:rPr lang="pt-BR" dirty="0" smtClean="0"/>
              <a:t>eresa de </a:t>
            </a:r>
            <a:r>
              <a:rPr lang="pt-BR" dirty="0" err="1" smtClean="0"/>
              <a:t>Calcutà</a:t>
            </a:r>
            <a:r>
              <a:rPr lang="pt-BR" dirty="0" smtClean="0"/>
              <a:t>. Ler o texto sobre Madre </a:t>
            </a:r>
            <a:r>
              <a:rPr lang="pt-BR" dirty="0" err="1" smtClean="0"/>
              <a:t>teresa</a:t>
            </a:r>
            <a:r>
              <a:rPr lang="pt-BR" dirty="0" smtClean="0"/>
              <a:t>, na página 120 e dialogar com as questões da página 121. Explicar brevemente sobre as preces da comunidade.</a:t>
            </a:r>
            <a:endParaRPr lang="pt-BR" dirty="0" smtClean="0"/>
          </a:p>
          <a:p>
            <a:pPr algn="just"/>
            <a:r>
              <a:rPr lang="pt-BR" dirty="0" smtClean="0"/>
              <a:t>13) O PERDÃO CURA : espinho, pedras e corda. Trata do pecado, define e distingue. Atividade: amarrar as pessoas na cadeira- tirar a liberdade e ver a sensação.</a:t>
            </a:r>
            <a:r>
              <a:rPr lang="pt-BR" dirty="0"/>
              <a:t> </a:t>
            </a:r>
            <a:r>
              <a:rPr lang="pt-BR" dirty="0" smtClean="0"/>
              <a:t>Atenção ao compromisso ( entrevista) pg. 127.  ATENÇÃO: Memorizar o Ato de contrição. Retomar nos próximos encontros essa oração  a ser memorizada p. 127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95783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ve1748.files.wordpress.com/2012/07/small-group-logo-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321496"/>
            <a:ext cx="617503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as crianças</a:t>
            </a:r>
          </a:p>
          <a:p>
            <a:r>
              <a:rPr lang="pt-BR" dirty="0" smtClean="0"/>
              <a:t>com os familiares</a:t>
            </a:r>
          </a:p>
          <a:p>
            <a:r>
              <a:rPr lang="pt-BR" dirty="0" smtClean="0"/>
              <a:t>com a comunidade</a:t>
            </a:r>
          </a:p>
          <a:p>
            <a:r>
              <a:rPr lang="pt-BR" dirty="0" smtClean="0"/>
              <a:t>com o padre e os catequistas</a:t>
            </a: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Tudo deve ser bem encaixado!!!</a:t>
            </a:r>
            <a:br>
              <a:rPr lang="pt-BR" dirty="0" smtClean="0"/>
            </a:br>
            <a:r>
              <a:rPr lang="pt-BR" dirty="0" smtClean="0"/>
              <a:t>SINTONIA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6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Ritmo do encontro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1. receba </a:t>
            </a:r>
            <a:r>
              <a:rPr lang="pt-BR" b="1" dirty="0" smtClean="0">
                <a:solidFill>
                  <a:srgbClr val="FF0000"/>
                </a:solidFill>
              </a:rPr>
              <a:t>na porta </a:t>
            </a:r>
            <a:r>
              <a:rPr lang="pt-BR" dirty="0" smtClean="0"/>
              <a:t>com abraço e convide todos para a mesa</a:t>
            </a:r>
          </a:p>
          <a:p>
            <a:pPr algn="just"/>
            <a:r>
              <a:rPr lang="pt-BR" dirty="0" smtClean="0"/>
              <a:t>2. sentado </a:t>
            </a:r>
            <a:r>
              <a:rPr lang="pt-BR" b="1" dirty="0" smtClean="0">
                <a:solidFill>
                  <a:srgbClr val="FF0000"/>
                </a:solidFill>
              </a:rPr>
              <a:t>à mesa</a:t>
            </a:r>
            <a:r>
              <a:rPr lang="pt-BR" dirty="0" smtClean="0"/>
              <a:t>, conversar sobre a semana</a:t>
            </a:r>
          </a:p>
          <a:p>
            <a:pPr algn="just"/>
            <a:r>
              <a:rPr lang="pt-BR" dirty="0" smtClean="0"/>
              <a:t>3. ir para a </a:t>
            </a:r>
            <a:r>
              <a:rPr lang="pt-BR" b="1" dirty="0" smtClean="0">
                <a:solidFill>
                  <a:srgbClr val="FF0000"/>
                </a:solidFill>
              </a:rPr>
              <a:t>mesa da Palavra, </a:t>
            </a:r>
          </a:p>
          <a:p>
            <a:pPr algn="just"/>
            <a:r>
              <a:rPr lang="pt-BR" dirty="0" smtClean="0"/>
              <a:t>Passar água com sinal da cruz,</a:t>
            </a:r>
          </a:p>
          <a:p>
            <a:pPr algn="just"/>
            <a:r>
              <a:rPr lang="pt-BR" dirty="0" smtClean="0"/>
              <a:t>Acender a vela</a:t>
            </a:r>
          </a:p>
          <a:p>
            <a:pPr algn="just"/>
            <a:r>
              <a:rPr lang="pt-BR" dirty="0" smtClean="0"/>
              <a:t>Invocar o Espírito pela oração do dia</a:t>
            </a:r>
          </a:p>
          <a:p>
            <a:pPr algn="just"/>
            <a:r>
              <a:rPr lang="pt-BR" dirty="0" smtClean="0"/>
              <a:t>Canto de aclamação ( se o grupo aceitar)</a:t>
            </a:r>
          </a:p>
          <a:p>
            <a:pPr algn="just"/>
            <a:r>
              <a:rPr lang="pt-BR" dirty="0" smtClean="0"/>
              <a:t>Catequizando  lê uma vez</a:t>
            </a:r>
          </a:p>
          <a:p>
            <a:pPr algn="just"/>
            <a:r>
              <a:rPr lang="pt-BR" dirty="0" smtClean="0"/>
              <a:t>Catequista lê a segunda de forma solene</a:t>
            </a:r>
          </a:p>
          <a:p>
            <a:pPr algn="just"/>
            <a:r>
              <a:rPr lang="pt-BR" dirty="0" smtClean="0"/>
              <a:t>A Bíblia passa para ser venerada ( mão ou beijo)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410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4. volta para a </a:t>
            </a:r>
            <a:r>
              <a:rPr lang="pt-BR" b="1" dirty="0" smtClean="0">
                <a:solidFill>
                  <a:srgbClr val="FF0000"/>
                </a:solidFill>
              </a:rPr>
              <a:t>mesa das cadeiras</a:t>
            </a:r>
          </a:p>
          <a:p>
            <a:r>
              <a:rPr lang="pt-BR" dirty="0" smtClean="0"/>
              <a:t>Cada um localize o texto e sublinhe. Leia em silêncio</a:t>
            </a:r>
          </a:p>
          <a:p>
            <a:r>
              <a:rPr lang="pt-BR" dirty="0" smtClean="0"/>
              <a:t>Reconstruir o texto</a:t>
            </a:r>
          </a:p>
          <a:p>
            <a:r>
              <a:rPr lang="pt-BR" dirty="0" smtClean="0"/>
              <a:t>Destacar frases</a:t>
            </a:r>
          </a:p>
          <a:p>
            <a:r>
              <a:rPr lang="pt-BR" dirty="0" smtClean="0"/>
              <a:t>O que este texto diz? ( ver o “para entender melhor” e o quadro “para o catequista”</a:t>
            </a:r>
          </a:p>
          <a:p>
            <a:r>
              <a:rPr lang="pt-BR" dirty="0" smtClean="0"/>
              <a:t>Perguntar as crianças: o que este texto diz para nós?</a:t>
            </a:r>
          </a:p>
          <a:p>
            <a:r>
              <a:rPr lang="pt-BR" dirty="0" smtClean="0"/>
              <a:t>Em seguida o catequista faz uma exposição sobre o tema do encontro ( 10 minutos) </a:t>
            </a:r>
          </a:p>
          <a:p>
            <a:r>
              <a:rPr lang="pt-BR" dirty="0" smtClean="0"/>
              <a:t>Propõe a atividade com a música</a:t>
            </a:r>
          </a:p>
        </p:txBody>
      </p:sp>
    </p:spTree>
    <p:extLst>
      <p:ext uri="{BB962C8B-B14F-4D97-AF65-F5344CB8AC3E}">
        <p14:creationId xmlns:p14="http://schemas.microsoft.com/office/powerpoint/2010/main" val="3041990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t-BR" dirty="0" smtClean="0"/>
              <a:t>Ver como este encontro se relaciona com o Batismo</a:t>
            </a:r>
          </a:p>
          <a:p>
            <a:r>
              <a:rPr lang="pt-BR" dirty="0" smtClean="0"/>
              <a:t>Verificar o compromisso da semana</a:t>
            </a:r>
          </a:p>
          <a:p>
            <a:r>
              <a:rPr lang="pt-BR" dirty="0" smtClean="0"/>
              <a:t>5 voltar para </a:t>
            </a:r>
            <a:r>
              <a:rPr lang="pt-BR" b="1" dirty="0" smtClean="0">
                <a:solidFill>
                  <a:srgbClr val="FF0000"/>
                </a:solidFill>
              </a:rPr>
              <a:t>a mesa da Palavra  </a:t>
            </a:r>
            <a:r>
              <a:rPr lang="pt-BR" dirty="0" smtClean="0"/>
              <a:t>para a oração final</a:t>
            </a:r>
          </a:p>
          <a:p>
            <a:r>
              <a:rPr lang="pt-BR" dirty="0" smtClean="0"/>
              <a:t>O que o encontro de hoje nos faz agradecer ou pedir a Deus?</a:t>
            </a:r>
          </a:p>
          <a:p>
            <a:r>
              <a:rPr lang="pt-BR" dirty="0" smtClean="0"/>
              <a:t>Rezar oração do dia</a:t>
            </a:r>
          </a:p>
          <a:p>
            <a:r>
              <a:rPr lang="pt-BR" dirty="0" smtClean="0"/>
              <a:t>5. Despedida com abraço.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785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rwalazao.com.br/fotos/boneco_mao_na_cabeca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8" t="-2984" r="43693" b="23493"/>
          <a:stretch/>
        </p:blipFill>
        <p:spPr bwMode="auto">
          <a:xfrm>
            <a:off x="-540568" y="1340768"/>
            <a:ext cx="3042917" cy="415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5121"/>
            <a:ext cx="9252520" cy="1143000"/>
          </a:xfrm>
          <a:solidFill>
            <a:srgbClr val="FFCC00"/>
          </a:solidFill>
        </p:spPr>
        <p:txBody>
          <a:bodyPr>
            <a:normAutofit/>
          </a:bodyPr>
          <a:lstStyle/>
          <a:p>
            <a:r>
              <a:rPr lang="pt-BR" sz="4800" dirty="0" smtClean="0"/>
              <a:t>PRIMEIROS PASSOS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67744" y="1340768"/>
            <a:ext cx="6624736" cy="5256584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1. INCRIÇÕES PAROQUIAIS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2. PREPARAR O ESPAÇO: DUAS MESAS: PALAVRA E DA ACOLHIDA</a:t>
            </a:r>
          </a:p>
          <a:p>
            <a:r>
              <a:rPr lang="pt-BR" dirty="0" smtClean="0"/>
              <a:t>3 RECEBER O ENVIO DIA 13/03 NA CATEDRAL ÀS 15 HORAS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4 PREPARAR COM OS OUTROS CATEQUISTAS A CELEBRAÇÃO DE ABERTURA DO ANO CATEQUÉTICO 02 OU 03 DE ABRIL  ver </a:t>
            </a:r>
            <a:r>
              <a:rPr lang="pt-BR" dirty="0" err="1" smtClean="0">
                <a:solidFill>
                  <a:srgbClr val="FF0000"/>
                </a:solidFill>
              </a:rPr>
              <a:t>pg</a:t>
            </a:r>
            <a:r>
              <a:rPr lang="pt-BR" dirty="0" smtClean="0">
                <a:solidFill>
                  <a:srgbClr val="FF0000"/>
                </a:solidFill>
              </a:rPr>
              <a:t> 64 do texto base</a:t>
            </a:r>
          </a:p>
          <a:p>
            <a:r>
              <a:rPr lang="pt-BR" dirty="0"/>
              <a:t>5</a:t>
            </a:r>
            <a:r>
              <a:rPr lang="pt-BR" dirty="0" smtClean="0"/>
              <a:t>INICIAR A CATEQUESE NA SEMANA SEGUINTE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7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rgbClr val="FFCC00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O ESPAÇO DA CATEQUESE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MESA DA PALAVRA – AMBÃO</a:t>
            </a:r>
          </a:p>
          <a:p>
            <a:pPr marL="0" indent="0">
              <a:buNone/>
            </a:pPr>
            <a:r>
              <a:rPr lang="pt-BR" dirty="0" smtClean="0"/>
              <a:t>BÍBLIA – LIVRO SANTO </a:t>
            </a:r>
          </a:p>
          <a:p>
            <a:pPr marL="0" indent="0">
              <a:buNone/>
            </a:pPr>
            <a:r>
              <a:rPr lang="pt-BR" dirty="0" smtClean="0"/>
              <a:t>TOALHA LITÚRGICA – TROCA DE ACORDO COM O TEMPO ( VAMOS USAR O BRANCO. DE 08 A 21 DE MAIO USAR O VERMELHO, POIS PENTECOSTES É 26 DE MAIO E DEPOIS DE 5 DE JUNHO É VERDE)</a:t>
            </a:r>
          </a:p>
          <a:p>
            <a:pPr marL="0" indent="0">
              <a:buNone/>
            </a:pPr>
            <a:r>
              <a:rPr lang="pt-BR" dirty="0" smtClean="0"/>
              <a:t>USAR ÁGUA QUE RECORDA O BATISMO</a:t>
            </a:r>
          </a:p>
          <a:p>
            <a:pPr marL="0" indent="0">
              <a:buNone/>
            </a:pPr>
            <a:r>
              <a:rPr lang="pt-BR" dirty="0" smtClean="0"/>
              <a:t>FACILITAR O ACENDIMENTO DA VELA ( ISQUEIRO OU VELA MENOR PARA CRIANÇAS NÃO SE DISTRAÍREM NO ACENDIMENTO DA VELA)</a:t>
            </a:r>
          </a:p>
          <a:p>
            <a:pPr marL="0" indent="0">
              <a:buNone/>
            </a:pPr>
            <a:r>
              <a:rPr lang="pt-BR" dirty="0" smtClean="0"/>
              <a:t>SE QUISER USAR FLORES NATURAIS ( OPCIONAL)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22315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  <a:ln>
            <a:solidFill>
              <a:srgbClr val="FFFF66"/>
            </a:solidFill>
          </a:ln>
        </p:spPr>
        <p:txBody>
          <a:bodyPr/>
          <a:lstStyle/>
          <a:p>
            <a:r>
              <a:rPr lang="pt-BR" dirty="0" smtClean="0"/>
              <a:t>O ESPAÇO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PREPARAR A GRANDE MESA E AS CADEIRAS. </a:t>
            </a:r>
          </a:p>
          <a:p>
            <a:r>
              <a:rPr lang="pt-BR" dirty="0" smtClean="0"/>
              <a:t>SE A SALA NÃO FOR PINTADA OU FOR IMPROVISADA A MESA. PODE-SE COLOCAR UMA TOALHA DE TNT OU OUTRO MATERIAL COM A COR DO TEMPO LITÚRGICO OU AMARELO. </a:t>
            </a:r>
          </a:p>
          <a:p>
            <a:r>
              <a:rPr lang="pt-BR" dirty="0" smtClean="0"/>
              <a:t>TIRAR DA SALA CARTAZES, QUADROS E OUTRAS DISTRAÇÕES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3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434282"/>
          </a:xfrm>
          <a:solidFill>
            <a:srgbClr val="FFCC00"/>
          </a:solidFill>
          <a:ln>
            <a:solidFill>
              <a:srgbClr val="FFFF66"/>
            </a:solidFill>
          </a:ln>
        </p:spPr>
        <p:txBody>
          <a:bodyPr>
            <a:normAutofit/>
          </a:bodyPr>
          <a:lstStyle/>
          <a:p>
            <a:r>
              <a:rPr lang="pt-BR" dirty="0" smtClean="0"/>
              <a:t>A CRUZ DE SÃO DAMIÃO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284984"/>
            <a:ext cx="7931224" cy="3240360"/>
          </a:xfrm>
        </p:spPr>
        <p:txBody>
          <a:bodyPr>
            <a:normAutofit/>
          </a:bodyPr>
          <a:lstStyle/>
          <a:p>
            <a:r>
              <a:rPr lang="pt-BR" dirty="0" smtClean="0"/>
              <a:t>DA IGREJA DE SÃO DAMIÃO EM ASSIS</a:t>
            </a:r>
          </a:p>
          <a:p>
            <a:r>
              <a:rPr lang="pt-BR" dirty="0" smtClean="0"/>
              <a:t>DIZ-SE QUE ESTE CRISTO INTERPELOU SÃO FRANCISCO: RECONSTRÓI A MINHA IGREJA – RENOVAÇÃO DA COMUNIDADE</a:t>
            </a:r>
          </a:p>
          <a:p>
            <a:r>
              <a:rPr lang="pt-BR" dirty="0" smtClean="0"/>
              <a:t>É O CRUCIFICADO DE OLHOS ABERTOS, POIS JÁ É O RESSUSCITADO </a:t>
            </a:r>
          </a:p>
          <a:p>
            <a:endParaRPr lang="pt-BR" dirty="0"/>
          </a:p>
        </p:txBody>
      </p:sp>
      <p:pic>
        <p:nvPicPr>
          <p:cNvPr id="1026" name="Picture 2" descr="http://www.gaudiumpress.org/resource/view?id=99903&amp;size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464" y="18759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9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pt-BR" dirty="0" smtClean="0"/>
              <a:t>Preparar os materiais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BÍBLIA ( DA CNBB) – MARCAR A PASSAGEM</a:t>
            </a:r>
          </a:p>
          <a:p>
            <a:r>
              <a:rPr lang="pt-BR" dirty="0" smtClean="0"/>
              <a:t>O LIVRO DO CATEQUISTA</a:t>
            </a:r>
          </a:p>
          <a:p>
            <a:r>
              <a:rPr lang="pt-BR" dirty="0" smtClean="0"/>
              <a:t>O SÍMBOLO</a:t>
            </a:r>
          </a:p>
          <a:p>
            <a:r>
              <a:rPr lang="pt-BR" dirty="0" smtClean="0"/>
              <a:t>O APARELHO DE CD E TESTAR A MÚSICA E O VOLUME ANTECIPADAMENTE</a:t>
            </a:r>
          </a:p>
          <a:p>
            <a:r>
              <a:rPr lang="pt-BR" dirty="0" smtClean="0"/>
              <a:t>OS MATERIAIS PARA A ATIVIDADE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66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pt-BR" dirty="0" smtClean="0"/>
              <a:t>REZE ANTES DE 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REZAR É COLOCAR-SE DIANTE DE DEUS</a:t>
            </a:r>
          </a:p>
          <a:p>
            <a:r>
              <a:rPr lang="pt-BR" dirty="0" smtClean="0"/>
              <a:t>INVOCAR O ESPÍRITO SANTO</a:t>
            </a:r>
          </a:p>
          <a:p>
            <a:r>
              <a:rPr lang="pt-BR" dirty="0" smtClean="0"/>
              <a:t>SILENCIAR</a:t>
            </a:r>
          </a:p>
          <a:p>
            <a:r>
              <a:rPr lang="pt-BR" dirty="0" smtClean="0"/>
              <a:t>DEIXAR QUE DEUS ATUE</a:t>
            </a:r>
          </a:p>
          <a:p>
            <a:r>
              <a:rPr lang="pt-BR" dirty="0" smtClean="0"/>
              <a:t>MANIFESTAR NO ROSTO QUE SEU CORAÇÃO É MISERICORDIOSO.</a:t>
            </a:r>
          </a:p>
        </p:txBody>
      </p:sp>
    </p:spTree>
    <p:extLst>
      <p:ext uri="{BB962C8B-B14F-4D97-AF65-F5344CB8AC3E}">
        <p14:creationId xmlns:p14="http://schemas.microsoft.com/office/powerpoint/2010/main" val="340763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pt-BR" dirty="0" smtClean="0"/>
              <a:t>COM AS CRIANÇAS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ACOLHER BEM A TODOS COM ABRAÇO</a:t>
            </a:r>
          </a:p>
          <a:p>
            <a:r>
              <a:rPr lang="pt-BR" dirty="0" smtClean="0"/>
              <a:t>PROCURAR LOGO CHAMÁ-LAS PELO NOME ( CRACHÁ?)</a:t>
            </a:r>
          </a:p>
          <a:p>
            <a:r>
              <a:rPr lang="pt-BR" dirty="0" smtClean="0"/>
              <a:t>NO PRIMEIRO ENCONTRO GASTAR TEMPO PARA CONHECER CADA CRIANÇA E ENTREGAR A FICHA DO PERFIL A SER PREENCHIDO EM CASA</a:t>
            </a:r>
          </a:p>
          <a:p>
            <a:r>
              <a:rPr lang="pt-BR" dirty="0" smtClean="0"/>
              <a:t>EXPLCIAR O ESPAÇO DA CATEQUES ESPECIALMENTE AS DUAS MESAS E A CRUZ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322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endermaisonline.com.br/wp-content/uploads/2013/06/boneco-subindo-seta-vermelh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1" y="1628800"/>
            <a:ext cx="734481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07703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SEJA ANIMADO(A) </a:t>
            </a:r>
            <a:br>
              <a:rPr lang="pt-BR" dirty="0" smtClean="0"/>
            </a:br>
            <a:r>
              <a:rPr lang="pt-BR" dirty="0" smtClean="0"/>
              <a:t>A CRIANÇA PRECISA ENCONTRAR ALGUÉM FELIZ QUE ENCONTROU JESUS EM SUA VIDA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91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1524</Words>
  <Application>Microsoft Office PowerPoint</Application>
  <PresentationFormat>Apresentação na tela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EUCARISTIA 2 FASE DE IMPLANTAÇÃO</vt:lpstr>
      <vt:lpstr>PRIMEIROS PASSOS</vt:lpstr>
      <vt:lpstr>O ESPAÇO DA CATEQUESE </vt:lpstr>
      <vt:lpstr>O ESPAÇO</vt:lpstr>
      <vt:lpstr>A CRUZ DE SÃO DAMIÃO</vt:lpstr>
      <vt:lpstr>Preparar os materiais</vt:lpstr>
      <vt:lpstr>REZE ANTES DE COMEÇAR</vt:lpstr>
      <vt:lpstr>COM AS CRIANÇAS</vt:lpstr>
      <vt:lpstr>SEJA ANIMADO(A)  A CRIANÇA PRECISA ENCONTRAR ALGUÉM FELIZ QUE ENCONTROU JESUS EM SUA VIDA </vt:lpstr>
      <vt:lpstr>AO RECEBER O PERFIL</vt:lpstr>
      <vt:lpstr>Primeiros encontros</vt:lpstr>
      <vt:lpstr>Apresentação do PowerPoint</vt:lpstr>
      <vt:lpstr>Apresentação do PowerPoint</vt:lpstr>
      <vt:lpstr>Apresentação do PowerPoint</vt:lpstr>
      <vt:lpstr>Apresentação do PowerPoint</vt:lpstr>
      <vt:lpstr>Tudo deve ser bem encaixado!!! SINTONIA</vt:lpstr>
      <vt:lpstr>Ritmo do encontro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EUCARISTIA 2 FASE DE IMPLANTAÇÃO</dc:title>
  <dc:creator>Dom Leomar</dc:creator>
  <cp:lastModifiedBy>Dom Leomar</cp:lastModifiedBy>
  <cp:revision>7</cp:revision>
  <dcterms:created xsi:type="dcterms:W3CDTF">2016-03-04T01:56:32Z</dcterms:created>
  <dcterms:modified xsi:type="dcterms:W3CDTF">2016-03-04T14:11:40Z</dcterms:modified>
</cp:coreProperties>
</file>