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26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28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65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58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91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25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20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41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94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51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654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69A06-7244-47F3-AA5B-E3F48411F279}" type="datetimeFigureOut">
              <a:rPr lang="pt-BR" smtClean="0"/>
              <a:t>11/03/2016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583AF-A359-4D2E-AEE1-E32F919C91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10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.br/url?sa=i&amp;rct=j&amp;q=&amp;esrc=s&amp;source=images&amp;cd=&amp;cad=rja&amp;uact=8&amp;ved=0ahUKEwjGg5OPmqDJAhXNqZAKHcQRAVoQjRwIBw&amp;url=https://eve1748.wordpress.com/2012/07/13/3-d-drawings-of-people/&amp;psig=AFQjCNFiWDau9EAit_4QEuzuKkdhZSZkuA&amp;ust=1448150162223692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br/url?sa=i&amp;rct=j&amp;q=&amp;esrc=s&amp;source=images&amp;cd=&amp;cad=rja&amp;uact=8&amp;ved=0ahUKEwiHx-GmmaDJAhULsJAKHUDJD8AQjRwIBw&amp;url=http://www.mrwalazao.com.br/&amp;bvm=bv.108194040,d.Y2I&amp;psig=AFQjCNG6snuipIaSpd1yfpYIkDbRiiNnaA&amp;ust=144814999628855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br/url?sa=i&amp;rct=j&amp;q=&amp;esrc=s&amp;source=images&amp;cd=&amp;cad=rja&amp;uact=8&amp;ved=0ahUKEwi1qLGp66XLAhUFlpAKHb3IAU4QjRwIBw&amp;url=http://www.gaudiumpress.org/content/51424-Caminho-de-Sao-Francisco-ate-Cristo-nasceu-do-olhar-de-Jesus-na-cruz--disse-o-Papa--hoje-em-Assis&amp;psig=AFQjCNE0569ukzFyx1fTBqxicN4pGt-iLQ&amp;ust=145713988336366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br/url?sa=i&amp;rct=j&amp;q=&amp;esrc=s&amp;source=images&amp;cd=&amp;cad=rja&amp;uact=8&amp;ved=0ahUKEwjppcrKmaDJAhVOrZAKHfwMCB8QjRwIBw&amp;url=http://belohorizontee.blogspot.com/2014/12/a-pedidos-para-os-internaltas-que.html&amp;bvm=bv.108194040,d.Y2I&amp;psig=AFQjCNG6snuipIaSpd1yfpYIkDbRiiNnaA&amp;ust=144814999628855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827584" y="3645024"/>
            <a:ext cx="7704856" cy="288032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o explicativo em seta para baixo 3"/>
          <p:cNvSpPr/>
          <p:nvPr/>
        </p:nvSpPr>
        <p:spPr>
          <a:xfrm>
            <a:off x="0" y="16736"/>
            <a:ext cx="9144000" cy="3412263"/>
          </a:xfrm>
          <a:prstGeom prst="downArrowCallou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9796" y="548680"/>
            <a:ext cx="7772400" cy="1470025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pt-BR" b="1" dirty="0" smtClean="0"/>
              <a:t>CRISMA 1</a:t>
            </a:r>
            <a:br>
              <a:rPr lang="pt-BR" b="1" dirty="0" smtClean="0"/>
            </a:br>
            <a:r>
              <a:rPr lang="pt-BR" b="1" dirty="0" smtClean="0"/>
              <a:t>FASE DE IMPLANTAÇÃO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945632"/>
            <a:ext cx="6400800" cy="2279104"/>
          </a:xfrm>
        </p:spPr>
        <p:txBody>
          <a:bodyPr>
            <a:normAutofit lnSpcReduction="10000"/>
          </a:bodyPr>
          <a:lstStyle/>
          <a:p>
            <a:r>
              <a:rPr lang="pt-BR" sz="4800" b="1" dirty="0" smtClean="0">
                <a:solidFill>
                  <a:schemeClr val="tx1"/>
                </a:solidFill>
              </a:rPr>
              <a:t>Perseverança </a:t>
            </a:r>
          </a:p>
          <a:p>
            <a:r>
              <a:rPr lang="pt-BR" sz="4800" b="1" dirty="0" smtClean="0">
                <a:solidFill>
                  <a:schemeClr val="tx1"/>
                </a:solidFill>
              </a:rPr>
              <a:t>ser cristão é uma de/cisão</a:t>
            </a:r>
            <a:endParaRPr lang="pt-BR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06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/>
              <a:t>AO RECEBER O PERFIL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LEIA EM CASA COM ATENÇÃO</a:t>
            </a:r>
          </a:p>
          <a:p>
            <a:r>
              <a:rPr lang="pt-BR" dirty="0" smtClean="0"/>
              <a:t>PROCURE CONHECER BEM CADA UM DOS CATEQUIZANDOS QUE DEUS LHE CONFIA PARA CUIDAR (ELAS SÃO DELE)</a:t>
            </a:r>
          </a:p>
          <a:p>
            <a:r>
              <a:rPr lang="pt-BR" dirty="0" smtClean="0"/>
              <a:t>Se precisar: visite as famílias, leve uma oração </a:t>
            </a:r>
          </a:p>
          <a:p>
            <a:r>
              <a:rPr lang="pt-BR" dirty="0" smtClean="0"/>
              <a:t>FAÇA O CONTROLE DE PRESENÇA – SEM FAZER A  ‘ CHAMADA’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2125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pt-BR" dirty="0" smtClean="0"/>
              <a:t>Primeiros encontros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9024" y="1628800"/>
            <a:ext cx="8784976" cy="49971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1) </a:t>
            </a:r>
            <a:r>
              <a:rPr lang="pt-BR" dirty="0" err="1" smtClean="0"/>
              <a:t>pg</a:t>
            </a:r>
            <a:r>
              <a:rPr lang="pt-BR" dirty="0" smtClean="0"/>
              <a:t> 24 : NO PRINCÍPIO, A PALAVRA . </a:t>
            </a:r>
          </a:p>
          <a:p>
            <a:pPr algn="just"/>
            <a:r>
              <a:rPr lang="pt-BR" dirty="0" smtClean="0"/>
              <a:t> gaste mais tempo conhecendo o grupo. Não esqueça de dar seu testemunho: Quem é Jesus para você, porque você é catequista. O valor da sua comunidade...Focar: no texto bíblico e na leitura </a:t>
            </a:r>
            <a:r>
              <a:rPr lang="pt-BR" dirty="0" err="1" smtClean="0"/>
              <a:t>orante</a:t>
            </a:r>
            <a:r>
              <a:rPr lang="pt-BR" dirty="0"/>
              <a:t> </a:t>
            </a:r>
            <a:r>
              <a:rPr lang="pt-BR" dirty="0" smtClean="0"/>
              <a:t>. Fazer o marcador de página: deixar todo material à disposição: cartolina, cola, tesoura, revistas... Veja os símbolos do encontro: </a:t>
            </a:r>
            <a:r>
              <a:rPr lang="pt-BR" strike="sngStrike" dirty="0" smtClean="0"/>
              <a:t>CD</a:t>
            </a:r>
            <a:r>
              <a:rPr lang="pt-BR" b="1" strike="sngStrike" dirty="0" smtClean="0"/>
              <a:t>?</a:t>
            </a:r>
            <a:r>
              <a:rPr lang="pt-BR" dirty="0" smtClean="0"/>
              <a:t> Pen drive,  celular...</a:t>
            </a:r>
          </a:p>
          <a:p>
            <a:pPr algn="just"/>
            <a:r>
              <a:rPr lang="pt-BR" dirty="0" smtClean="0"/>
              <a:t>2) </a:t>
            </a:r>
            <a:r>
              <a:rPr lang="pt-BR" dirty="0" err="1" smtClean="0"/>
              <a:t>pg</a:t>
            </a:r>
            <a:r>
              <a:rPr lang="pt-BR" dirty="0" smtClean="0"/>
              <a:t> 29 A ESTRELA DO CAMINHO: preparar o material: magos e menino Jesus; estrela, caixa e cartões. Esclarecer que magos não são mágicos, ver p. 32. Retomar o tem litúrgico do advento e natal. Ver como distribuir os cartões para as pessoas ( não fazer demais cartões: poucos e bons!)</a:t>
            </a:r>
          </a:p>
          <a:p>
            <a:pPr algn="just"/>
            <a:r>
              <a:rPr lang="pt-BR" dirty="0" smtClean="0"/>
              <a:t>Ver o compromisso: brinquedos para os carentes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5483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5253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3) p. 35 – JESUS É A LUZ DAS NAÇÕES Simeão– preparar o mama </a:t>
            </a:r>
            <a:r>
              <a:rPr lang="pt-BR" dirty="0" err="1" smtClean="0"/>
              <a:t>múndi</a:t>
            </a:r>
            <a:r>
              <a:rPr lang="pt-BR" dirty="0" smtClean="0"/>
              <a:t> ( imprimir) lâmpada elétrica e uma espada. Retomar o compromisso anterior e combinar a entrega. Na </a:t>
            </a:r>
            <a:r>
              <a:rPr lang="pt-BR" dirty="0" err="1" smtClean="0"/>
              <a:t>pg</a:t>
            </a:r>
            <a:r>
              <a:rPr lang="pt-BR" dirty="0" smtClean="0"/>
              <a:t> 39 fala da circuncisão de Jesus ( não é obrigatório tratar desse assunto com o grupo, é para o conhecimento do catequista. Compromisso: selecionar notícias</a:t>
            </a:r>
          </a:p>
          <a:p>
            <a:pPr algn="just"/>
            <a:r>
              <a:rPr lang="pt-BR" dirty="0" smtClean="0"/>
              <a:t>4) p. 42 – JESUS CHAMA MATEUS – Ver as notícias que todos trouxeram. Ler os dois artigos da Declaração dos Direitos Humanos p. 43. Valorizar a vocação: Jesus chama. Dizer que ainda hoje Jesus chama rapazes e moças para caminharem com ele de forma mais radical. Ver a atividade com a venda nos olhos e imagem de Jesus: criar obstáculos no caminho para que a pessoa seja guiada por alguém até Jesus. Dedicar-se a ouvir as impressões da experiência: Deixar-se guiar. Compromisso:  entrevistar alguém de um serviço </a:t>
            </a:r>
            <a:r>
              <a:rPr lang="pt-BR" dirty="0" smtClean="0"/>
              <a:t>pastoral</a:t>
            </a:r>
          </a:p>
          <a:p>
            <a:pPr algn="just"/>
            <a:r>
              <a:rPr lang="pt-BR" dirty="0" smtClean="0"/>
              <a:t>Sugestão: COMBINAR COM O GRUPO E FAZER A VIA SACRA DA RESSURREIÇÃO P. 217 ( HORÁRIO FORA DA CATEQUESE) – VER GRAVURAS PRÓPRIAS – ENCURTAR O TEXTO PARA SER MAIS BREVE</a:t>
            </a:r>
            <a:endParaRPr lang="pt-BR" dirty="0" smtClean="0"/>
          </a:p>
          <a:p>
            <a:pPr algn="just"/>
            <a:r>
              <a:rPr lang="pt-BR" dirty="0" smtClean="0"/>
              <a:t>5) p. 48 – A FAMÍLIA DE JESUS – retomar as entrevistas do encontro 4; destacar a ideia de camiseta do time como “vestir a camiseta da equipe de Jesus”. No texto bíblico, cuidar de esclarecer quem são os outros irmãos de Jesus ( primos) . A atividade é fazer um jaleco de papel com a palavra discípulo, (nem sempre será possível...)</a:t>
            </a:r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694970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60486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6) p. 53 – JESUS SACIA A FOME– preparar pão para ser partilhado. Verificar a entrevista do </a:t>
            </a:r>
            <a:r>
              <a:rPr lang="pt-BR" dirty="0" smtClean="0"/>
              <a:t>compromisso. </a:t>
            </a:r>
            <a:r>
              <a:rPr lang="pt-BR" dirty="0" smtClean="0"/>
              <a:t>Mostrar que a fome não é só de ´pão e que as muitas pastorais sociais da Igreja expressam nossas obras de misericórdia. Somos  a maior organização caritativa do planeta. Refletir sobre o pão: trigo, farinha, trabalho, terra, partilha para todos</a:t>
            </a:r>
            <a:r>
              <a:rPr lang="pt-BR" dirty="0" smtClean="0"/>
              <a:t>. ALTERNATIVA: catequista traz massa do </a:t>
            </a:r>
            <a:r>
              <a:rPr lang="pt-BR" dirty="0" err="1" smtClean="0"/>
              <a:t>paão</a:t>
            </a:r>
            <a:r>
              <a:rPr lang="pt-BR" dirty="0" smtClean="0"/>
              <a:t> quase pronta e assa na cozinha </a:t>
            </a:r>
            <a:r>
              <a:rPr lang="pt-BR" smtClean="0"/>
              <a:t>da comunidade!!! </a:t>
            </a:r>
            <a:r>
              <a:rPr lang="pt-BR" dirty="0" smtClean="0"/>
              <a:t>Compromisso: ir à missa e anotar frase do Evangelho ou da homilia ( cuidar que é possível ir na internet e fazer essa tarefa facilmente)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DEPOIS DESTE ENCONTRO, MARCAR O ENCONTRO COM OS FAMILIARES.  P. 186 TRABALHAR A SOLIDARIEDADE. </a:t>
            </a:r>
          </a:p>
          <a:p>
            <a:pPr algn="just"/>
            <a:r>
              <a:rPr lang="pt-BR" dirty="0" smtClean="0"/>
              <a:t>7) p. 58 – PENSAR AS COISAS DE DEUS– Preparar a cruz e gravuras com sofredores, ver a tarefa passada= mensagem da missa. Nem sempre se pensa como Deus; ex. Pedro sobre o sofrimento.  Aqui procurar contar exemplos marcantes de pessoas que sofrem com novo sentido para viver. Ver a cruz.  Tarefa: escutar alguém, preferencialmente quem sofre. 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518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60648"/>
            <a:ext cx="8820472" cy="626469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t-BR" dirty="0" smtClean="0"/>
              <a:t>8) DEUS OU O DINHEIRO p. 64 – preparar fotos com crianças e fartura e fotos com carentes e as moedas. Verificar o compromisso da escuta. Tema complexo: precisamos do dinheiro, mas não podemos ser escravos dele. Tratar do roubo, da corrupção, da compra de sonhos e desejos. Entrevistar a família:  o que poderia ser diferente na sociedade se a pessoa fosse mais valorizada do que o dinheiro?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9) AMOR E O PERDÃO–</a:t>
            </a:r>
            <a:r>
              <a:rPr lang="pt-BR" dirty="0" err="1" smtClean="0"/>
              <a:t>pg</a:t>
            </a:r>
            <a:r>
              <a:rPr lang="pt-BR" dirty="0" smtClean="0"/>
              <a:t> 69 preparar perfume, bacia com água, cartões ( papel fino) e </a:t>
            </a:r>
            <a:r>
              <a:rPr lang="pt-BR" dirty="0" err="1" smtClean="0"/>
              <a:t>canetinhas</a:t>
            </a:r>
            <a:r>
              <a:rPr lang="pt-BR" dirty="0" smtClean="0"/>
              <a:t> </a:t>
            </a:r>
            <a:r>
              <a:rPr lang="pt-BR" dirty="0" err="1" smtClean="0"/>
              <a:t>hidrocor</a:t>
            </a:r>
            <a:r>
              <a:rPr lang="pt-BR" dirty="0" smtClean="0"/>
              <a:t>. Verificar a entrevista passada. Encenar a passagem ( ver que não seja uma distração) fazer a atividade com papel fino e canetas </a:t>
            </a:r>
            <a:r>
              <a:rPr lang="pt-BR" dirty="0" err="1" smtClean="0"/>
              <a:t>hidrocor</a:t>
            </a:r>
            <a:r>
              <a:rPr lang="pt-BR" dirty="0" smtClean="0"/>
              <a:t>, ao colocar na água dilui. ( colocar perfume na água?) Entrevistar a família: é fácil perdoar? Por que?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DEPOIS DO ENCONTRO 9, REALIZAR A CELEBRAÇÃO DE ENTREGA DA CRUZ, CONFORME PG 98 DO TEXTO BASE. A ENTREGA É PROPOSTA NO INÍCIO DA CELEBRAÇÃO, APÓS A SAUDAÇÃO INICIAL. OMITE-SE O ATO PENITENCIAL.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10)BUSCAR ÁGUA QUE FAZ VIVER- </a:t>
            </a:r>
            <a:r>
              <a:rPr lang="pt-BR" dirty="0" err="1" smtClean="0"/>
              <a:t>pg</a:t>
            </a:r>
            <a:r>
              <a:rPr lang="pt-BR" dirty="0" smtClean="0"/>
              <a:t> 75 preparar sete potes com água e as inscrições. Conferir a entrevista sobre perdoar. Encenar a cena – pode ser com mímica( é fácil). Trabalhar o simbolismo da água no cristianismo. Cada pote revela um momento da História da Salvação. Sugerir fazer uma história em quadrinhos sobre a água ou uma charge.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8962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926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11) NÃO JULGAR p 81 . Preparar régua, óculos e pedras. Conferir o compromisso passado. Dispor a régua, e óculos e as pedras em cima da mesa, depois de ler a </a:t>
            </a:r>
            <a:r>
              <a:rPr lang="pt-BR" dirty="0" err="1" smtClean="0"/>
              <a:t>histórinha</a:t>
            </a:r>
            <a:r>
              <a:rPr lang="pt-BR" dirty="0" smtClean="0"/>
              <a:t> da </a:t>
            </a:r>
            <a:r>
              <a:rPr lang="pt-BR" dirty="0" err="1" smtClean="0"/>
              <a:t>pg</a:t>
            </a:r>
            <a:r>
              <a:rPr lang="pt-BR" dirty="0" smtClean="0"/>
              <a:t> 84, perguntar, como estes símbolos se relacionam com o encontro de hoje?</a:t>
            </a:r>
          </a:p>
          <a:p>
            <a:pPr algn="just"/>
            <a:r>
              <a:rPr lang="pt-BR" dirty="0" smtClean="0"/>
              <a:t>Compromisso: anotar alguma situação que você pensou de um jeito diferente da realidade sobre uma pessoa ou uma ação. </a:t>
            </a:r>
          </a:p>
          <a:p>
            <a:pPr algn="just"/>
            <a:r>
              <a:rPr lang="pt-BR" dirty="0" smtClean="0"/>
              <a:t>12) CONSTRUIR SOBRE A ROCHA:P. 87  preparar areia e pedra. Retomar o compromisso passado. Os símbolos na mesa pra fazer refletir. Tratar das obras de misericórdia, usar o folder da Arquidiocese. Preparar o gesto de caridade com o grupo. </a:t>
            </a:r>
          </a:p>
        </p:txBody>
      </p:sp>
    </p:spTree>
    <p:extLst>
      <p:ext uri="{BB962C8B-B14F-4D97-AF65-F5344CB8AC3E}">
        <p14:creationId xmlns:p14="http://schemas.microsoft.com/office/powerpoint/2010/main" val="1665677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/>
              <a:t>13) A LUZ DA CRUZ: p 92 preparar cruz e toalha branca.  Tratar do combinado sobre o gesto de caridade. Transfiguração = explicar os detalhes do texto p. 94 Atividade: explicar o sentido do escapulário usando o folder. Não fazer a atividade proposta no livro e nem o compromisso </a:t>
            </a:r>
            <a:r>
              <a:rPr lang="pt-BR" dirty="0" err="1"/>
              <a:t>pg</a:t>
            </a:r>
            <a:r>
              <a:rPr lang="pt-BR" dirty="0"/>
              <a:t> 96 ( repete atividades já propostas) Compromisso: participar da entrega do escapulário</a:t>
            </a:r>
          </a:p>
          <a:p>
            <a:pPr algn="just"/>
            <a:r>
              <a:rPr lang="pt-BR" dirty="0">
                <a:solidFill>
                  <a:srgbClr val="FF0000"/>
                </a:solidFill>
              </a:rPr>
              <a:t>DEPOIS DESTE ENCONTRO: ENTREGA DO ESCAPULÁRIO NA CELEBRAÇÃO DA COMUNIDADE cf. texto base, p. </a:t>
            </a:r>
            <a:r>
              <a:rPr lang="pt-BR" dirty="0" smtClean="0">
                <a:solidFill>
                  <a:srgbClr val="FF0000"/>
                </a:solidFill>
              </a:rPr>
              <a:t>99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14) FAZEI ISTO EM MEMÓRIA DE MIM </a:t>
            </a:r>
            <a:r>
              <a:rPr lang="pt-BR" dirty="0" err="1" smtClean="0"/>
              <a:t>pg</a:t>
            </a:r>
            <a:r>
              <a:rPr lang="pt-BR" dirty="0" smtClean="0"/>
              <a:t> 97. relato da Ceia e consagração. Paulo aos Coríntios. A  missa é ceia e sacrifício. Comunhão com Deus e com os irmãos ( cuidar que temos a tendência de reduzir uma ou outras dessas duas dimensões que são inseparáveis). Preparar os símbolos da cruz, toalha e pão. Atividade papel e canetas coloridas. Compromisso: participar da missa com a família.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7754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eve1748.files.wordpress.com/2012/07/small-group-logo-new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21496"/>
            <a:ext cx="617503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os adolescentes</a:t>
            </a:r>
          </a:p>
          <a:p>
            <a:r>
              <a:rPr lang="pt-BR" dirty="0" smtClean="0"/>
              <a:t>com os familiares</a:t>
            </a:r>
          </a:p>
          <a:p>
            <a:r>
              <a:rPr lang="pt-BR" dirty="0" smtClean="0"/>
              <a:t>com a comunidade</a:t>
            </a:r>
          </a:p>
          <a:p>
            <a:r>
              <a:rPr lang="pt-BR" dirty="0" smtClean="0"/>
              <a:t>com o padre e os catequistas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Tudo deve ser bem encaixado!!!</a:t>
            </a:r>
            <a:br>
              <a:rPr lang="pt-BR" dirty="0" smtClean="0"/>
            </a:br>
            <a:r>
              <a:rPr lang="pt-BR" dirty="0" smtClean="0"/>
              <a:t>SINTONIA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234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pt-BR" dirty="0" smtClean="0"/>
              <a:t>Ritmo do encontro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receba </a:t>
            </a:r>
            <a:r>
              <a:rPr lang="pt-BR" b="1" dirty="0" smtClean="0">
                <a:solidFill>
                  <a:srgbClr val="FF0000"/>
                </a:solidFill>
              </a:rPr>
              <a:t>na porta </a:t>
            </a:r>
            <a:r>
              <a:rPr lang="pt-BR" dirty="0" smtClean="0"/>
              <a:t>e convide todos para a mesa</a:t>
            </a:r>
          </a:p>
          <a:p>
            <a:pPr algn="just"/>
            <a:r>
              <a:rPr lang="pt-BR" dirty="0" smtClean="0"/>
              <a:t>sentados </a:t>
            </a:r>
            <a:r>
              <a:rPr lang="pt-BR" b="1" dirty="0" smtClean="0">
                <a:solidFill>
                  <a:srgbClr val="FF0000"/>
                </a:solidFill>
              </a:rPr>
              <a:t>à mesa</a:t>
            </a:r>
            <a:r>
              <a:rPr lang="pt-BR" dirty="0" smtClean="0"/>
              <a:t>, conversar sobre a semana (GASTAR TEMPO AQUI)</a:t>
            </a:r>
          </a:p>
          <a:p>
            <a:pPr algn="just"/>
            <a:r>
              <a:rPr lang="pt-BR" dirty="0" smtClean="0"/>
              <a:t>ir para a </a:t>
            </a:r>
            <a:r>
              <a:rPr lang="pt-BR" b="1" dirty="0" smtClean="0">
                <a:solidFill>
                  <a:srgbClr val="FF0000"/>
                </a:solidFill>
              </a:rPr>
              <a:t>mesa da Palavra, </a:t>
            </a:r>
          </a:p>
          <a:p>
            <a:pPr algn="just"/>
            <a:r>
              <a:rPr lang="pt-BR" dirty="0" smtClean="0"/>
              <a:t>Passar água com sinal da cruz,</a:t>
            </a:r>
          </a:p>
          <a:p>
            <a:pPr algn="just"/>
            <a:r>
              <a:rPr lang="pt-BR" dirty="0" smtClean="0"/>
              <a:t>Acender a vela</a:t>
            </a:r>
          </a:p>
          <a:p>
            <a:pPr algn="just"/>
            <a:r>
              <a:rPr lang="pt-BR" dirty="0" smtClean="0"/>
              <a:t>Invocar o Espírito pela oração do dia</a:t>
            </a:r>
          </a:p>
          <a:p>
            <a:pPr algn="just"/>
            <a:r>
              <a:rPr lang="pt-BR" dirty="0" smtClean="0"/>
              <a:t>Canto de aclamação ( se o grupo aceitar)</a:t>
            </a:r>
          </a:p>
          <a:p>
            <a:pPr algn="just"/>
            <a:r>
              <a:rPr lang="pt-BR" dirty="0" smtClean="0"/>
              <a:t>Catequizando  lê uma vez</a:t>
            </a:r>
          </a:p>
          <a:p>
            <a:pPr algn="just"/>
            <a:r>
              <a:rPr lang="pt-BR" dirty="0" smtClean="0"/>
              <a:t>Catequista lê a segunda de forma solene</a:t>
            </a:r>
          </a:p>
          <a:p>
            <a:pPr algn="just"/>
            <a:r>
              <a:rPr lang="pt-BR" dirty="0" smtClean="0"/>
              <a:t>A Bíblia passa para ser venerada ( mão ou beijo)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5274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pt-BR" dirty="0" smtClean="0"/>
              <a:t>volta para a </a:t>
            </a:r>
            <a:r>
              <a:rPr lang="pt-BR" b="1" dirty="0" smtClean="0">
                <a:solidFill>
                  <a:srgbClr val="FF0000"/>
                </a:solidFill>
              </a:rPr>
              <a:t>mesa das cadeiras</a:t>
            </a:r>
          </a:p>
          <a:p>
            <a:r>
              <a:rPr lang="pt-BR" dirty="0" smtClean="0"/>
              <a:t>Cada um localize o texto e sublinhe. Leia em silêncio</a:t>
            </a:r>
          </a:p>
          <a:p>
            <a:r>
              <a:rPr lang="pt-BR" dirty="0" smtClean="0"/>
              <a:t>Reconstruir o texto</a:t>
            </a:r>
          </a:p>
          <a:p>
            <a:r>
              <a:rPr lang="pt-BR" dirty="0" smtClean="0"/>
              <a:t>Destacar frases</a:t>
            </a:r>
          </a:p>
          <a:p>
            <a:r>
              <a:rPr lang="pt-BR" dirty="0" smtClean="0"/>
              <a:t>O que este texto diz? ( ver o “para entender melhor” e o quadro “para o catequista”</a:t>
            </a:r>
          </a:p>
          <a:p>
            <a:r>
              <a:rPr lang="pt-BR" dirty="0" smtClean="0"/>
              <a:t>Perguntar : o que este texto diz para nós?</a:t>
            </a:r>
          </a:p>
          <a:p>
            <a:r>
              <a:rPr lang="pt-BR" dirty="0" smtClean="0"/>
              <a:t>Em seguida o catequista faz uma exposição sobre o tema do encontro ( 10 minutos) </a:t>
            </a:r>
          </a:p>
        </p:txBody>
      </p:sp>
    </p:spTree>
    <p:extLst>
      <p:ext uri="{BB962C8B-B14F-4D97-AF65-F5344CB8AC3E}">
        <p14:creationId xmlns:p14="http://schemas.microsoft.com/office/powerpoint/2010/main" val="132860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mrwalazao.com.br/fotos/boneco_mao_na_cabeca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78" t="-2984" r="43693" b="23493"/>
          <a:stretch/>
        </p:blipFill>
        <p:spPr bwMode="auto">
          <a:xfrm>
            <a:off x="-540568" y="1340768"/>
            <a:ext cx="3042917" cy="415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5121"/>
            <a:ext cx="9252520" cy="11430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pt-BR" sz="4800" dirty="0" smtClean="0"/>
              <a:t>PRIMEIROS PASSOS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67744" y="1340768"/>
            <a:ext cx="6624736" cy="5256584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1. INCRIÇÕES PAROQUIAIS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2. PREPARAR O ESPAÇO: DUAS MESAS: PALAVRA E DA ACOLHIDA</a:t>
            </a:r>
          </a:p>
          <a:p>
            <a:r>
              <a:rPr lang="pt-BR" dirty="0" smtClean="0"/>
              <a:t>3. </a:t>
            </a:r>
            <a:r>
              <a:rPr lang="pt-BR" dirty="0" smtClean="0"/>
              <a:t>RECEBER O ENVIO DIA 13/03 NA CATEDRAL ÀS 15 HORAS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4. </a:t>
            </a:r>
            <a:r>
              <a:rPr lang="pt-BR" dirty="0" smtClean="0">
                <a:solidFill>
                  <a:srgbClr val="FF0000"/>
                </a:solidFill>
              </a:rPr>
              <a:t>PREPARAR COM OS OUTROS CATEQUISTAS A CELEBRAÇÃO DE ABERTURA DO ANO CATEQUÉTICO 02 OU 03 DE ABRIL  ver </a:t>
            </a:r>
            <a:r>
              <a:rPr lang="pt-BR" dirty="0" err="1" smtClean="0">
                <a:solidFill>
                  <a:srgbClr val="FF0000"/>
                </a:solidFill>
              </a:rPr>
              <a:t>pg</a:t>
            </a:r>
            <a:r>
              <a:rPr lang="pt-BR" dirty="0" smtClean="0">
                <a:solidFill>
                  <a:srgbClr val="FF0000"/>
                </a:solidFill>
              </a:rPr>
              <a:t> 64 do texto base</a:t>
            </a:r>
          </a:p>
          <a:p>
            <a:r>
              <a:rPr lang="pt-BR" dirty="0" smtClean="0"/>
              <a:t>5.INICIAR </a:t>
            </a:r>
            <a:r>
              <a:rPr lang="pt-BR" dirty="0" smtClean="0"/>
              <a:t>A CATEQUESE NA SEMANA SEGUINTE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850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pt-BR" dirty="0" smtClean="0"/>
              <a:t>Atividade</a:t>
            </a:r>
          </a:p>
          <a:p>
            <a:r>
              <a:rPr lang="pt-BR" dirty="0" smtClean="0"/>
              <a:t>Verificar </a:t>
            </a:r>
            <a:r>
              <a:rPr lang="pt-BR" dirty="0" smtClean="0"/>
              <a:t>o compromisso da semana</a:t>
            </a:r>
          </a:p>
          <a:p>
            <a:r>
              <a:rPr lang="pt-BR" dirty="0" smtClean="0"/>
              <a:t>voltar para </a:t>
            </a:r>
            <a:r>
              <a:rPr lang="pt-BR" b="1" dirty="0" smtClean="0">
                <a:solidFill>
                  <a:srgbClr val="FF0000"/>
                </a:solidFill>
              </a:rPr>
              <a:t>a mesa da Palavra  </a:t>
            </a:r>
            <a:r>
              <a:rPr lang="pt-BR" dirty="0" smtClean="0"/>
              <a:t>para a oração final</a:t>
            </a:r>
          </a:p>
          <a:p>
            <a:r>
              <a:rPr lang="pt-BR" dirty="0" smtClean="0"/>
              <a:t>O que o encontro de hoje nos faz VIVER, MUDAR, REFORÇAR PARA SEGUIR JESUS?</a:t>
            </a:r>
          </a:p>
          <a:p>
            <a:r>
              <a:rPr lang="pt-BR" dirty="0" smtClean="0"/>
              <a:t>Rezar oração do dia</a:t>
            </a:r>
          </a:p>
          <a:p>
            <a:r>
              <a:rPr lang="pt-BR" dirty="0" smtClean="0"/>
              <a:t>Despedida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0592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accent6">
              <a:lumMod val="75000"/>
            </a:schemeClr>
          </a:solidFill>
          <a:ln>
            <a:solidFill>
              <a:srgbClr val="FFFF66"/>
            </a:solidFill>
          </a:ln>
        </p:spPr>
        <p:txBody>
          <a:bodyPr>
            <a:normAutofit/>
          </a:bodyPr>
          <a:lstStyle/>
          <a:p>
            <a:r>
              <a:rPr lang="pt-BR" dirty="0" smtClean="0"/>
              <a:t>O ESPAÇO DA CATEQUESE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MESA DA PALAVRA – AMBÃO</a:t>
            </a:r>
          </a:p>
          <a:p>
            <a:pPr marL="0" indent="0">
              <a:buNone/>
            </a:pPr>
            <a:r>
              <a:rPr lang="pt-BR" dirty="0" smtClean="0"/>
              <a:t>BÍBLIA – LIVRO SANTO </a:t>
            </a:r>
          </a:p>
          <a:p>
            <a:pPr marL="0" indent="0">
              <a:buNone/>
            </a:pPr>
            <a:r>
              <a:rPr lang="pt-BR" dirty="0" smtClean="0"/>
              <a:t>TOALHA LITÚRGICA – TROCA DE ACORDO COM O TEMPO </a:t>
            </a:r>
            <a:r>
              <a:rPr lang="pt-BR" dirty="0" smtClean="0"/>
              <a:t>( vamos usar o branco. de 08 a 21 de maio usar o </a:t>
            </a:r>
            <a:r>
              <a:rPr lang="pt-BR" dirty="0" smtClean="0">
                <a:solidFill>
                  <a:srgbClr val="FF0000"/>
                </a:solidFill>
              </a:rPr>
              <a:t>vermelho</a:t>
            </a:r>
            <a:r>
              <a:rPr lang="pt-BR" dirty="0" smtClean="0"/>
              <a:t>, pois pentecostes é 15 de maio e depois de 5 de junho é </a:t>
            </a:r>
            <a:r>
              <a:rPr lang="pt-BR" dirty="0" smtClean="0">
                <a:solidFill>
                  <a:srgbClr val="00B050"/>
                </a:solidFill>
              </a:rPr>
              <a:t>verde</a:t>
            </a:r>
            <a:r>
              <a:rPr lang="pt-BR" dirty="0" smtClean="0"/>
              <a:t>)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USAR ÁGUA QUE RECORDA O BATISMO</a:t>
            </a:r>
          </a:p>
          <a:p>
            <a:pPr marL="0" indent="0">
              <a:buNone/>
            </a:pPr>
            <a:r>
              <a:rPr lang="pt-BR" dirty="0" smtClean="0"/>
              <a:t>FACILITAR O ACENDIMENTO DA VELA </a:t>
            </a:r>
            <a:r>
              <a:rPr lang="pt-BR" dirty="0" smtClean="0"/>
              <a:t>SE </a:t>
            </a:r>
            <a:r>
              <a:rPr lang="pt-BR" dirty="0" smtClean="0"/>
              <a:t>QUISER </a:t>
            </a:r>
            <a:r>
              <a:rPr lang="pt-BR" dirty="0" smtClean="0"/>
              <a:t>FLORES </a:t>
            </a:r>
            <a:r>
              <a:rPr lang="pt-BR" dirty="0" smtClean="0"/>
              <a:t>NATURAIS </a:t>
            </a:r>
            <a:r>
              <a:rPr lang="pt-BR" dirty="0" smtClean="0"/>
              <a:t>NO AMBÃO ( </a:t>
            </a:r>
            <a:r>
              <a:rPr lang="pt-BR" dirty="0" smtClean="0"/>
              <a:t>OPCIONAL)</a:t>
            </a:r>
          </a:p>
          <a:p>
            <a:pPr marL="0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751442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>
            <a:solidFill>
              <a:srgbClr val="FFFF66"/>
            </a:solidFill>
          </a:ln>
        </p:spPr>
        <p:txBody>
          <a:bodyPr/>
          <a:lstStyle/>
          <a:p>
            <a:r>
              <a:rPr lang="pt-BR" dirty="0" smtClean="0"/>
              <a:t>O ESPAÇO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PREPARAR A GRANDE MESA E AS CADEIRAS. </a:t>
            </a:r>
          </a:p>
          <a:p>
            <a:r>
              <a:rPr lang="pt-BR" dirty="0" smtClean="0"/>
              <a:t>SE A SALA NÃO FOR PINTADA OU FOR IMPROVISADA A MESA. PODE-SE COLOCAR UMA TOALHA DE TNT OU OUTRO MATERIAL COM A COR DO TEMPO LITÚRGICO OU AMARELO. </a:t>
            </a:r>
          </a:p>
          <a:p>
            <a:r>
              <a:rPr lang="pt-BR" dirty="0" smtClean="0"/>
              <a:t>TIRAR DA SALA CARTAZES, QUADROS E OUTRAS DISTRAÇÕES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6650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2434282"/>
          </a:xfrm>
          <a:solidFill>
            <a:schemeClr val="accent6">
              <a:lumMod val="75000"/>
            </a:schemeClr>
          </a:solidFill>
          <a:ln>
            <a:solidFill>
              <a:srgbClr val="FFFF66"/>
            </a:solidFill>
          </a:ln>
        </p:spPr>
        <p:txBody>
          <a:bodyPr>
            <a:normAutofit/>
          </a:bodyPr>
          <a:lstStyle/>
          <a:p>
            <a:r>
              <a:rPr lang="pt-BR" dirty="0" smtClean="0"/>
              <a:t>A CRUZ DE SÃO DAMIÃO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284984"/>
            <a:ext cx="7931224" cy="3240360"/>
          </a:xfrm>
        </p:spPr>
        <p:txBody>
          <a:bodyPr>
            <a:normAutofit/>
          </a:bodyPr>
          <a:lstStyle/>
          <a:p>
            <a:r>
              <a:rPr lang="pt-BR" dirty="0" smtClean="0"/>
              <a:t>DA IGREJA DE SÃO DAMIÃO EM ASSIS</a:t>
            </a:r>
          </a:p>
          <a:p>
            <a:r>
              <a:rPr lang="pt-BR" dirty="0" smtClean="0"/>
              <a:t>DIZ-SE QUE ESTE CRISTO INTERPELOU SÃO FRANCISCO: RECONSTRÓI A MINHA IGREJA – RENOVAÇÃO DA COMUNIDADE</a:t>
            </a:r>
          </a:p>
          <a:p>
            <a:r>
              <a:rPr lang="pt-BR" dirty="0" smtClean="0"/>
              <a:t>É O CRUCIFICADO DE OLHOS ABERTOS, POIS JÁ É O RESSUSCITADO </a:t>
            </a:r>
          </a:p>
          <a:p>
            <a:endParaRPr lang="pt-BR" dirty="0"/>
          </a:p>
        </p:txBody>
      </p:sp>
      <p:pic>
        <p:nvPicPr>
          <p:cNvPr id="1026" name="Picture 2" descr="http://www.gaudiumpress.org/resource/view?id=99903&amp;size=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464" y="18759"/>
            <a:ext cx="4762500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50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pt-BR" dirty="0" smtClean="0"/>
              <a:t>Preparar os materiais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BÍBLIA ( DA CNBB) – MARCAR A PASSAGEM</a:t>
            </a:r>
          </a:p>
          <a:p>
            <a:r>
              <a:rPr lang="pt-BR" dirty="0" smtClean="0"/>
              <a:t>O LIVRO DO CATEQUISTA</a:t>
            </a:r>
          </a:p>
          <a:p>
            <a:r>
              <a:rPr lang="pt-BR" dirty="0" smtClean="0"/>
              <a:t>O SÍMBOLO</a:t>
            </a:r>
          </a:p>
          <a:p>
            <a:r>
              <a:rPr lang="pt-BR" dirty="0" smtClean="0"/>
              <a:t>OS MATERIAIS PARA A ATIVIDADE </a:t>
            </a:r>
          </a:p>
          <a:p>
            <a:r>
              <a:rPr lang="pt-BR" dirty="0" smtClean="0"/>
              <a:t>MANTER-SE ATUALIZADO (A)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095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pt-BR" dirty="0" smtClean="0"/>
              <a:t>REZE ANTES DE COMEÇAR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REZAR É COLOCAR-SE DIANTE DE DEUS</a:t>
            </a:r>
          </a:p>
          <a:p>
            <a:r>
              <a:rPr lang="pt-BR" dirty="0" smtClean="0"/>
              <a:t>INVOCAR O ESPÍRITO SANTO</a:t>
            </a:r>
          </a:p>
          <a:p>
            <a:r>
              <a:rPr lang="pt-BR" dirty="0" smtClean="0"/>
              <a:t>SILENCIAR</a:t>
            </a:r>
          </a:p>
          <a:p>
            <a:r>
              <a:rPr lang="pt-BR" dirty="0" smtClean="0"/>
              <a:t>DEIXAR QUE DEUS ATUE</a:t>
            </a:r>
          </a:p>
          <a:p>
            <a:r>
              <a:rPr lang="pt-BR" dirty="0" smtClean="0"/>
              <a:t>MANIFESTAR NO ROSTO QUE SEU CORAÇÃO É MISERICORDIOSO.</a:t>
            </a:r>
          </a:p>
        </p:txBody>
      </p:sp>
    </p:spTree>
    <p:extLst>
      <p:ext uri="{BB962C8B-B14F-4D97-AF65-F5344CB8AC3E}">
        <p14:creationId xmlns:p14="http://schemas.microsoft.com/office/powerpoint/2010/main" val="3956744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pt-BR" dirty="0" smtClean="0"/>
              <a:t>COM OS ADOLESCENTES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ACOLHER BEM</a:t>
            </a:r>
          </a:p>
          <a:p>
            <a:r>
              <a:rPr lang="pt-BR" dirty="0" smtClean="0"/>
              <a:t>PROCURAR LOGO CHAMÁ-LAS PELO NOME ( CRACHÁ?)</a:t>
            </a:r>
          </a:p>
          <a:p>
            <a:r>
              <a:rPr lang="pt-BR" dirty="0" smtClean="0"/>
              <a:t>NO PRIMEIRO ENCONTRO GASTAR TEMPO PARA CONHECER CADA PESSOA E ENTREGAR A FICHA DO PERFIL A SER PREENCHIDO EM CASA</a:t>
            </a:r>
          </a:p>
          <a:p>
            <a:r>
              <a:rPr lang="pt-BR" dirty="0" smtClean="0"/>
              <a:t>EXPLICAR O ESPAÇO DA CATEQUESE ESPECIALMENTE AS DUAS MESAS E A CRUZ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9256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vendermaisonline.com.br/wp-content/uploads/2013/06/boneco-subindo-seta-vermelh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6292048" cy="499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07703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SEJA ANIMADO(A) </a:t>
            </a:r>
            <a:br>
              <a:rPr lang="pt-BR" dirty="0" smtClean="0"/>
            </a:br>
            <a:r>
              <a:rPr lang="pt-BR" dirty="0" smtClean="0"/>
              <a:t>O CATEQUIZANDO PRECISA ENCONTRAR ALGUÉM FELIZ QUE ENCONTROU JESUS EM SUA VIDA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80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1779</Words>
  <Application>Microsoft Office PowerPoint</Application>
  <PresentationFormat>Apresentação na tela (4:3)</PresentationFormat>
  <Paragraphs>101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CRISMA 1 FASE DE IMPLANTAÇÃO</vt:lpstr>
      <vt:lpstr>PRIMEIROS PASSOS</vt:lpstr>
      <vt:lpstr>O ESPAÇO DA CATEQUESE </vt:lpstr>
      <vt:lpstr>O ESPAÇO</vt:lpstr>
      <vt:lpstr>A CRUZ DE SÃO DAMIÃO</vt:lpstr>
      <vt:lpstr>Preparar os materiais</vt:lpstr>
      <vt:lpstr>REZE ANTES DE COMEÇAR</vt:lpstr>
      <vt:lpstr>COM OS ADOLESCENTES</vt:lpstr>
      <vt:lpstr>SEJA ANIMADO(A)  O CATEQUIZANDO PRECISA ENCONTRAR ALGUÉM FELIZ QUE ENCONTROU JESUS EM SUA VIDA </vt:lpstr>
      <vt:lpstr>AO RECEBER O PERFIL</vt:lpstr>
      <vt:lpstr>Primeiros encontros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Tudo deve ser bem encaixado!!! SINTONIA</vt:lpstr>
      <vt:lpstr>Ritmo do encontro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CRISMA 1 FASE DE IMPLANTAÇÃO</dc:title>
  <dc:creator>Dom Leomar</dc:creator>
  <cp:lastModifiedBy>Dom Leomar</cp:lastModifiedBy>
  <cp:revision>10</cp:revision>
  <dcterms:created xsi:type="dcterms:W3CDTF">2016-03-09T23:54:52Z</dcterms:created>
  <dcterms:modified xsi:type="dcterms:W3CDTF">2016-03-11T11:33:25Z</dcterms:modified>
</cp:coreProperties>
</file>