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7" r:id="rId4"/>
    <p:sldId id="268" r:id="rId5"/>
    <p:sldId id="269" r:id="rId6"/>
    <p:sldId id="270" r:id="rId7"/>
    <p:sldId id="272" r:id="rId8"/>
    <p:sldId id="271" r:id="rId9"/>
    <p:sldId id="260" r:id="rId10"/>
    <p:sldId id="273" r:id="rId11"/>
    <p:sldId id="274" r:id="rId12"/>
    <p:sldId id="275" r:id="rId13"/>
    <p:sldId id="278" r:id="rId14"/>
    <p:sldId id="276" r:id="rId15"/>
    <p:sldId id="277" r:id="rId16"/>
    <p:sldId id="264" r:id="rId17"/>
    <p:sldId id="279" r:id="rId18"/>
    <p:sldId id="280" r:id="rId19"/>
    <p:sldId id="281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00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28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081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808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1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903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98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23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69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33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36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1A8A-5C83-42F4-94F8-0B83FCBD94AE}" type="datetimeFigureOut">
              <a:rPr lang="pt-BR" smtClean="0"/>
              <a:t>03/03/2016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C53BB-E290-47A3-9A6C-E28A2A144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531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.br/url?sa=i&amp;rct=j&amp;q=&amp;esrc=s&amp;source=images&amp;cd=&amp;cad=rja&amp;uact=8&amp;ved=0ahUKEwjGg5OPmqDJAhXNqZAKHcQRAVoQjRwIBw&amp;url=https://eve1748.wordpress.com/2012/07/13/3-d-drawings-of-people/&amp;psig=AFQjCNFiWDau9EAit_4QEuzuKkdhZSZkuA&amp;ust=144815016222369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br/url?sa=i&amp;rct=j&amp;q=&amp;esrc=s&amp;source=images&amp;cd=&amp;cad=rja&amp;uact=8&amp;ved=0ahUKEwiHx-GmmaDJAhULsJAKHUDJD8AQjRwIBw&amp;url=http://www.mrwalazao.com.br/&amp;bvm=bv.108194040,d.Y2I&amp;psig=AFQjCNG6snuipIaSpd1yfpYIkDbRiiNnaA&amp;ust=144814999628855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br/url?sa=i&amp;rct=j&amp;q=&amp;esrc=s&amp;source=images&amp;cd=&amp;cad=rja&amp;uact=8&amp;ved=0ahUKEwi1qLGp66XLAhUFlpAKHb3IAU4QjRwIBw&amp;url=http%3A%2F%2Fwww.gaudiumpress.org%2Fcontent%2F51424-Caminho-de-Sao-Francisco-ate-Cristo-nasceu-do-olhar-de-Jesus-na-cruz--disse-o-Papa--hoje-em-Assis&amp;psig=AFQjCNE0569ukzFyx1fTBqxicN4pGt-iLQ&amp;ust=145713988336366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br/url?sa=i&amp;rct=j&amp;q=&amp;esrc=s&amp;source=images&amp;cd=&amp;cad=rja&amp;uact=8&amp;ved=0ahUKEwjppcrKmaDJAhVOrZAKHfwMCB8QjRwIBw&amp;url=http://belohorizontee.blogspot.com/2014/12/a-pedidos-para-os-internaltas-que.html&amp;bvm=bv.108194040,d.Y2I&amp;psig=AFQjCNG6snuipIaSpd1yfpYIkDbRiiNnaA&amp;ust=144814999628855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827584" y="3645024"/>
            <a:ext cx="7704856" cy="288032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o explicativo em seta para baixo 3"/>
          <p:cNvSpPr/>
          <p:nvPr/>
        </p:nvSpPr>
        <p:spPr>
          <a:xfrm>
            <a:off x="0" y="16736"/>
            <a:ext cx="9144000" cy="3412263"/>
          </a:xfrm>
          <a:prstGeom prst="downArrowCallou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9796" y="548680"/>
            <a:ext cx="7772400" cy="1470025"/>
          </a:xfrm>
          <a:solidFill>
            <a:srgbClr val="FFFF66"/>
          </a:solidFill>
        </p:spPr>
        <p:txBody>
          <a:bodyPr/>
          <a:lstStyle/>
          <a:p>
            <a:r>
              <a:rPr lang="pt-BR" b="1" dirty="0" smtClean="0"/>
              <a:t>EUCARISTIA 1</a:t>
            </a:r>
            <a:br>
              <a:rPr lang="pt-BR" b="1" dirty="0" smtClean="0"/>
            </a:br>
            <a:r>
              <a:rPr lang="pt-BR" b="1" dirty="0" smtClean="0"/>
              <a:t>FASE DE IMPLANTAÇÃO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228015"/>
            <a:ext cx="6400800" cy="2279104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solidFill>
                  <a:schemeClr val="tx1"/>
                </a:solidFill>
              </a:rPr>
              <a:t>CATEQUESE BATISMAL</a:t>
            </a:r>
          </a:p>
          <a:p>
            <a:r>
              <a:rPr lang="pt-BR" sz="4800" b="1" dirty="0" smtClean="0">
                <a:solidFill>
                  <a:schemeClr val="tx1"/>
                </a:solidFill>
              </a:rPr>
              <a:t>HISTÓRIA DA SALVAÇÃO </a:t>
            </a:r>
            <a:endParaRPr lang="pt-BR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38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pt-BR" dirty="0" smtClean="0"/>
              <a:t>AO RECEBER O PERFIL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LEIA EM CASA COM ATENÇÃO</a:t>
            </a:r>
          </a:p>
          <a:p>
            <a:r>
              <a:rPr lang="pt-BR" dirty="0" smtClean="0"/>
              <a:t>PROCURE CONHECER BEM CADA UMA DAS “OVELHINHAS” QUE DEUS LHE CONFIA PARA CUIDAR (ELAS SÃO DELE)</a:t>
            </a:r>
          </a:p>
          <a:p>
            <a:r>
              <a:rPr lang="pt-BR" dirty="0" smtClean="0"/>
              <a:t>Se precisar: visite as famílias, leve uma oração ...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6834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pt-BR" dirty="0" smtClean="0"/>
              <a:t>Primeiros encontros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7811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1) </a:t>
            </a:r>
            <a:r>
              <a:rPr lang="pt-BR" dirty="0" err="1" smtClean="0"/>
              <a:t>pg</a:t>
            </a:r>
            <a:r>
              <a:rPr lang="pt-BR" dirty="0" smtClean="0"/>
              <a:t> 36 : nem tudo que está aqui dará para fazer, gaste mais tempo conhecendo o grupo. Focar: no texto bíblico e na leitura </a:t>
            </a:r>
            <a:r>
              <a:rPr lang="pt-BR" dirty="0" err="1" smtClean="0"/>
              <a:t>orante</a:t>
            </a:r>
            <a:r>
              <a:rPr lang="pt-BR" dirty="0"/>
              <a:t> </a:t>
            </a:r>
            <a:r>
              <a:rPr lang="pt-BR" dirty="0" smtClean="0"/>
              <a:t>e na atividade com balas ou bombons. Após a dinâmica, pedir o que se aprende com essa tarefa? Gastar tempo com a música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2) </a:t>
            </a:r>
            <a:r>
              <a:rPr lang="pt-BR" dirty="0" err="1" smtClean="0"/>
              <a:t>pg</a:t>
            </a:r>
            <a:r>
              <a:rPr lang="pt-BR" dirty="0" smtClean="0"/>
              <a:t> 42 : preparar o crucifixo na mesa, as canetas  e os papéis sobre  a mesa. Focar mais na leitura </a:t>
            </a:r>
            <a:r>
              <a:rPr lang="pt-BR" dirty="0" err="1" smtClean="0"/>
              <a:t>orante</a:t>
            </a:r>
            <a:r>
              <a:rPr lang="pt-BR" dirty="0" smtClean="0"/>
              <a:t>, pois ainda será o início. Gastar tempo para ver se todos sabem fazer o sinal da cruz, ajudar com muita paciência  aqueles que vieram até você para aprender.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8298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3) p. 49 – Bíblia – acima de tudo: ensinar a localizar livros, capítulos e versículos na Bíblia.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DEPOIS DESTE ENCONTRO: FAZER A CELEBRAÇÃO DE </a:t>
            </a:r>
            <a:r>
              <a:rPr lang="pt-BR" b="1" dirty="0" smtClean="0">
                <a:solidFill>
                  <a:srgbClr val="FF0000"/>
                </a:solidFill>
              </a:rPr>
              <a:t>ENTREGA DA BÍBLIA  </a:t>
            </a:r>
            <a:r>
              <a:rPr lang="pt-BR" dirty="0" smtClean="0"/>
              <a:t>- PG 66 DO TEXTO BASE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4) p. 57 – A criação – preparar a argila ou massa de modelar – fazer a relação com a leitura bíblica Gênesis – guardar as obras até o encontro 6 e 7</a:t>
            </a:r>
          </a:p>
          <a:p>
            <a:pPr algn="just"/>
            <a:r>
              <a:rPr lang="pt-BR" dirty="0" smtClean="0"/>
              <a:t>5) p. 65 – o ser humano – espelho e música</a:t>
            </a:r>
          </a:p>
        </p:txBody>
      </p:sp>
    </p:spTree>
    <p:extLst>
      <p:ext uri="{BB962C8B-B14F-4D97-AF65-F5344CB8AC3E}">
        <p14:creationId xmlns:p14="http://schemas.microsoft.com/office/powerpoint/2010/main" val="2880837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60486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6) p. 72 – o pecado – retomar as obras feitas no encontro 4 e deixar cair acidentalmente – como refazer? Deixar tudo amassado ou quebrado e guardar </a:t>
            </a:r>
          </a:p>
          <a:p>
            <a:pPr algn="just"/>
            <a:r>
              <a:rPr lang="pt-BR" dirty="0" smtClean="0"/>
              <a:t>7) p. 79 – aliança – usar cola – imagem de Jesus – recuperar o que for possível das obras anteriores – insistir que em Cristo mesmo o vaso quebrado se torna como um vaso novo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sz="3000" dirty="0" smtClean="0"/>
              <a:t>DEPOIS DESTE ENCONTRO, FAZER </a:t>
            </a:r>
            <a:r>
              <a:rPr lang="pt-BR" sz="3000" b="1" dirty="0" smtClean="0">
                <a:solidFill>
                  <a:srgbClr val="FF0000"/>
                </a:solidFill>
              </a:rPr>
              <a:t>ENCONTRO COM A FAMÍLIA </a:t>
            </a:r>
            <a:r>
              <a:rPr lang="pt-BR" sz="3000" dirty="0" smtClean="0"/>
              <a:t>(PAIS E CRIANÇAS) E CATEQUISTA NA SALA DE CATEQUESE. P. 230 – PREPARAR ÁGUA BENTA EM VIDROS PARA AS FAMÍLIAS ABENCOAREM SUAS CASAS. NESSE ENCONTRO PDOERI ATER CHIMARRÃO OU BALAS OU OUTRO SINAL DE ACOLHIDA.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7602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60648"/>
            <a:ext cx="8820472" cy="62646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8) Maria – usar imagem de Nossa Senhora com Jesus nos braços, para relacionar. Procurar aproveitar a ensinar que embora Maria tenha muitos títulos ( devoções que a crianças vão trazer) ela é a Mãe de Jesus. Observe que no livro não aparece como rezar o terço, cada catequistas poderia ensinar com suas palavras. /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DEPOIS DESTE ENCONTRO, </a:t>
            </a:r>
            <a:r>
              <a:rPr lang="pt-BR" b="1" dirty="0" smtClean="0">
                <a:solidFill>
                  <a:srgbClr val="FF0000"/>
                </a:solidFill>
              </a:rPr>
              <a:t>ENTREGAR O TERÇO </a:t>
            </a:r>
            <a:r>
              <a:rPr lang="pt-BR" dirty="0" smtClean="0"/>
              <a:t>PARA AS CRIANÇAS.  Ver texto base na </a:t>
            </a:r>
            <a:r>
              <a:rPr lang="pt-BR" dirty="0" err="1" smtClean="0"/>
              <a:t>pg</a:t>
            </a:r>
            <a:r>
              <a:rPr lang="pt-BR" dirty="0" smtClean="0"/>
              <a:t> 67 A entrega deve ser feita após a oração pós-comunhão,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9) Nascimento – montar o presépio – mesmo que não seja época. Se não tiver, procurar na internet e fazer de papelão.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10) João Batista – ver o compromisso da cesta para a mãe grávida - preparar os materiais deste encontro e valorizar o batismo em nome do Pai...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2367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1926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11) p 106 . Providenciar a rede de pesca, pode ser um tecido que imite a rede.  A frase no peixe pode ser espontânea, não precisa ser aquela que o livro sugere. 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12) O Pai Nosso: preparar o pão para ser partilhado e conferir se todas crianças sabem rezar o Pai Nosso – ver compromisso : alimento para serem doados.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Depois deste encontro deve-se fazer a </a:t>
            </a:r>
            <a:r>
              <a:rPr lang="pt-BR" b="1" dirty="0" smtClean="0">
                <a:solidFill>
                  <a:srgbClr val="FF0000"/>
                </a:solidFill>
              </a:rPr>
              <a:t>ENTREGA DO PAI NOSSO,</a:t>
            </a:r>
            <a:r>
              <a:rPr lang="pt-BR" dirty="0" smtClean="0"/>
              <a:t> a ser realizada antes da comunidade rezar o Pai Nosso na Bíblia, usar o texto base, </a:t>
            </a:r>
            <a:r>
              <a:rPr lang="pt-BR" dirty="0" err="1" smtClean="0"/>
              <a:t>pg</a:t>
            </a:r>
            <a:r>
              <a:rPr lang="pt-BR" dirty="0" smtClean="0"/>
              <a:t> 68 – pode-se adquirir os cartões no Centro de Pastoral ou imprimir cartões com a oração, modelo na pagina 69 do texto base.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5077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eve1748.files.wordpress.com/2012/07/small-group-logo-new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21496"/>
            <a:ext cx="617503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 as crianças</a:t>
            </a:r>
          </a:p>
          <a:p>
            <a:r>
              <a:rPr lang="pt-BR" dirty="0" smtClean="0"/>
              <a:t>com os familiares</a:t>
            </a:r>
          </a:p>
          <a:p>
            <a:r>
              <a:rPr lang="pt-BR" dirty="0" smtClean="0"/>
              <a:t>com a comunidade</a:t>
            </a:r>
          </a:p>
          <a:p>
            <a:r>
              <a:rPr lang="pt-BR" dirty="0" smtClean="0"/>
              <a:t>com o padre e os catequistas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Tudo deve ser bem encaixado!!!</a:t>
            </a:r>
            <a:br>
              <a:rPr lang="pt-BR" dirty="0" smtClean="0"/>
            </a:br>
            <a:r>
              <a:rPr lang="pt-BR" dirty="0" smtClean="0"/>
              <a:t>SINTONIA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365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Ritmo do encontro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1. receba </a:t>
            </a:r>
            <a:r>
              <a:rPr lang="pt-BR" b="1" dirty="0" smtClean="0">
                <a:solidFill>
                  <a:srgbClr val="FF0000"/>
                </a:solidFill>
              </a:rPr>
              <a:t>na porta </a:t>
            </a:r>
            <a:r>
              <a:rPr lang="pt-BR" dirty="0" smtClean="0"/>
              <a:t>com abraço e convide todos para a mesa</a:t>
            </a:r>
          </a:p>
          <a:p>
            <a:pPr algn="just"/>
            <a:r>
              <a:rPr lang="pt-BR" dirty="0" smtClean="0"/>
              <a:t>2. sentado </a:t>
            </a:r>
            <a:r>
              <a:rPr lang="pt-BR" b="1" dirty="0" smtClean="0">
                <a:solidFill>
                  <a:srgbClr val="FF0000"/>
                </a:solidFill>
              </a:rPr>
              <a:t>à mesa</a:t>
            </a:r>
            <a:r>
              <a:rPr lang="pt-BR" dirty="0" smtClean="0"/>
              <a:t>, conversar sobre a semana</a:t>
            </a:r>
          </a:p>
          <a:p>
            <a:pPr algn="just"/>
            <a:r>
              <a:rPr lang="pt-BR" dirty="0" smtClean="0"/>
              <a:t>3. ir para a </a:t>
            </a:r>
            <a:r>
              <a:rPr lang="pt-BR" b="1" dirty="0" smtClean="0">
                <a:solidFill>
                  <a:srgbClr val="FF0000"/>
                </a:solidFill>
              </a:rPr>
              <a:t>mesa da Palavra, </a:t>
            </a:r>
          </a:p>
          <a:p>
            <a:pPr algn="just"/>
            <a:r>
              <a:rPr lang="pt-BR" dirty="0" smtClean="0"/>
              <a:t>Passar água com sinal da cruz,</a:t>
            </a:r>
          </a:p>
          <a:p>
            <a:pPr algn="just"/>
            <a:r>
              <a:rPr lang="pt-BR" dirty="0" smtClean="0"/>
              <a:t>Acender a vela</a:t>
            </a:r>
          </a:p>
          <a:p>
            <a:pPr algn="just"/>
            <a:r>
              <a:rPr lang="pt-BR" dirty="0" smtClean="0"/>
              <a:t>Invocar o Espírito pela oração do dia</a:t>
            </a:r>
          </a:p>
          <a:p>
            <a:pPr algn="just"/>
            <a:r>
              <a:rPr lang="pt-BR" dirty="0" smtClean="0"/>
              <a:t>Canto de aclamação ( se o grupo aceitar)</a:t>
            </a:r>
          </a:p>
          <a:p>
            <a:pPr algn="just"/>
            <a:r>
              <a:rPr lang="pt-BR" dirty="0" smtClean="0"/>
              <a:t>Catequizando  lê uma vez</a:t>
            </a:r>
          </a:p>
          <a:p>
            <a:pPr algn="just"/>
            <a:r>
              <a:rPr lang="pt-BR" dirty="0" smtClean="0"/>
              <a:t>Catequista lê a segunda de forma solene</a:t>
            </a:r>
          </a:p>
          <a:p>
            <a:pPr algn="just"/>
            <a:r>
              <a:rPr lang="pt-BR" dirty="0" smtClean="0"/>
              <a:t>A Bíblia passa para ser venerada ( mão ou beijo)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8020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4. volta para a </a:t>
            </a:r>
            <a:r>
              <a:rPr lang="pt-BR" b="1" dirty="0" smtClean="0">
                <a:solidFill>
                  <a:srgbClr val="FF0000"/>
                </a:solidFill>
              </a:rPr>
              <a:t>mesa das cadeiras</a:t>
            </a:r>
          </a:p>
          <a:p>
            <a:r>
              <a:rPr lang="pt-BR" dirty="0" smtClean="0"/>
              <a:t>Cada um localize o texto e sublinhe. Leia em silêncio</a:t>
            </a:r>
          </a:p>
          <a:p>
            <a:r>
              <a:rPr lang="pt-BR" dirty="0" smtClean="0"/>
              <a:t>Reconstruir o texto</a:t>
            </a:r>
          </a:p>
          <a:p>
            <a:r>
              <a:rPr lang="pt-BR" dirty="0" smtClean="0"/>
              <a:t>Destacar frases</a:t>
            </a:r>
          </a:p>
          <a:p>
            <a:r>
              <a:rPr lang="pt-BR" dirty="0" smtClean="0"/>
              <a:t>O que este texto diz? ( ver o “para entender melhor” e o quadro “para o catequista”</a:t>
            </a:r>
          </a:p>
          <a:p>
            <a:r>
              <a:rPr lang="pt-BR" dirty="0" smtClean="0"/>
              <a:t>Perguntar as crianças: o que este texto diz para nós?</a:t>
            </a:r>
          </a:p>
          <a:p>
            <a:r>
              <a:rPr lang="pt-BR" dirty="0" smtClean="0"/>
              <a:t>Em seguida o catequista faz uma exposição sobre o tema do encontro ( 10 minutos) </a:t>
            </a:r>
          </a:p>
          <a:p>
            <a:r>
              <a:rPr lang="pt-BR" dirty="0" smtClean="0"/>
              <a:t>Propõe a atividade com a música</a:t>
            </a:r>
          </a:p>
        </p:txBody>
      </p:sp>
    </p:spTree>
    <p:extLst>
      <p:ext uri="{BB962C8B-B14F-4D97-AF65-F5344CB8AC3E}">
        <p14:creationId xmlns:p14="http://schemas.microsoft.com/office/powerpoint/2010/main" val="1729390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pt-BR" dirty="0" smtClean="0"/>
              <a:t>Ver como este encontro se relaciona com o Batismo</a:t>
            </a:r>
          </a:p>
          <a:p>
            <a:r>
              <a:rPr lang="pt-BR" dirty="0" smtClean="0"/>
              <a:t>Verificar o compromisso da semana</a:t>
            </a:r>
          </a:p>
          <a:p>
            <a:r>
              <a:rPr lang="pt-BR" dirty="0" smtClean="0"/>
              <a:t>5 voltar para </a:t>
            </a:r>
            <a:r>
              <a:rPr lang="pt-BR" b="1" dirty="0" smtClean="0">
                <a:solidFill>
                  <a:srgbClr val="FF0000"/>
                </a:solidFill>
              </a:rPr>
              <a:t>a mesa da Palavra  </a:t>
            </a:r>
            <a:r>
              <a:rPr lang="pt-BR" dirty="0" smtClean="0"/>
              <a:t>para a oração final</a:t>
            </a:r>
          </a:p>
          <a:p>
            <a:r>
              <a:rPr lang="pt-BR" dirty="0" smtClean="0"/>
              <a:t>O que o encontro de hoje nos faz agradecer ou pedir a Deus?</a:t>
            </a:r>
          </a:p>
          <a:p>
            <a:r>
              <a:rPr lang="pt-BR" dirty="0" smtClean="0"/>
              <a:t>Rezar oração do dia</a:t>
            </a:r>
          </a:p>
          <a:p>
            <a:r>
              <a:rPr lang="pt-BR" dirty="0" smtClean="0"/>
              <a:t>5. Despedida com abraço.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458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mrwalazao.com.br/fotos/boneco_mao_na_cabeca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78" t="-2984" r="43693" b="23493"/>
          <a:stretch/>
        </p:blipFill>
        <p:spPr bwMode="auto">
          <a:xfrm>
            <a:off x="-540568" y="1340768"/>
            <a:ext cx="3042917" cy="415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5121"/>
            <a:ext cx="9252520" cy="1143000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pt-BR" sz="4800" dirty="0" smtClean="0"/>
              <a:t>PRIMEIROS PASSOS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67744" y="1340768"/>
            <a:ext cx="6624736" cy="5256584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1. </a:t>
            </a:r>
            <a:r>
              <a:rPr lang="pt-BR" dirty="0" smtClean="0"/>
              <a:t>INCRIÇÕES PAROQUIAIS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2. PREPARAR O ESPAÇO: DUAS MESAS: PALAVRA E DA ACOLHIDA</a:t>
            </a:r>
          </a:p>
          <a:p>
            <a:r>
              <a:rPr lang="pt-BR" dirty="0" smtClean="0"/>
              <a:t>3 RECEBER O ENVIO DIA 13/03 NA CATEDRAL ÀS 15 HORAS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4 PREPARAR COM OS OUTROS CATEQUISTAS A CELEBRAÇÃO DE ABERTURA DO ANO CATEQUÉTICO 02 OU 03 DE ABRIL  ver </a:t>
            </a:r>
            <a:r>
              <a:rPr lang="pt-BR" dirty="0" err="1" smtClean="0">
                <a:solidFill>
                  <a:srgbClr val="FF0000"/>
                </a:solidFill>
              </a:rPr>
              <a:t>pg</a:t>
            </a:r>
            <a:r>
              <a:rPr lang="pt-BR" dirty="0" smtClean="0">
                <a:solidFill>
                  <a:srgbClr val="FF0000"/>
                </a:solidFill>
              </a:rPr>
              <a:t> 64 do texto base</a:t>
            </a:r>
          </a:p>
          <a:p>
            <a:r>
              <a:rPr lang="pt-BR" dirty="0"/>
              <a:t>5</a:t>
            </a:r>
            <a:r>
              <a:rPr lang="pt-BR" dirty="0" smtClean="0"/>
              <a:t>INICIAR A CATEQUESE NA SEMANA SEGUINTE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344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rgbClr val="FFFF66"/>
          </a:solidFill>
          <a:ln>
            <a:solidFill>
              <a:srgbClr val="FFFF66"/>
            </a:solidFill>
          </a:ln>
        </p:spPr>
        <p:txBody>
          <a:bodyPr>
            <a:normAutofit/>
          </a:bodyPr>
          <a:lstStyle/>
          <a:p>
            <a:r>
              <a:rPr lang="pt-BR" dirty="0" smtClean="0"/>
              <a:t>O ESPAÇO DA CATEQUESE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MESA DA PALAVRA – AMBÃO</a:t>
            </a:r>
          </a:p>
          <a:p>
            <a:pPr marL="0" indent="0">
              <a:buNone/>
            </a:pPr>
            <a:r>
              <a:rPr lang="pt-BR" dirty="0" smtClean="0"/>
              <a:t>BÍBLIA – LIVRO SANTO </a:t>
            </a:r>
          </a:p>
          <a:p>
            <a:pPr marL="0" indent="0">
              <a:buNone/>
            </a:pPr>
            <a:r>
              <a:rPr lang="pt-BR" dirty="0" smtClean="0"/>
              <a:t>TOALHA LITÚRGICA – TROCA DE ACORDO COM O TEMPO ( VAMOS USAR O BRANCO. DE 08 A 21 DE MAIO USAR O VERMELHO, POIS PENTECOSTES É 26 DE MAIO E DEPOIS DE 5 DE JUNHO É VERDE)</a:t>
            </a:r>
          </a:p>
          <a:p>
            <a:pPr marL="0" indent="0">
              <a:buNone/>
            </a:pPr>
            <a:r>
              <a:rPr lang="pt-BR" dirty="0" smtClean="0"/>
              <a:t>USAR ÁGUA QUE RECORDA O BATISMO</a:t>
            </a:r>
          </a:p>
          <a:p>
            <a:pPr marL="0" indent="0">
              <a:buNone/>
            </a:pPr>
            <a:r>
              <a:rPr lang="pt-BR" dirty="0" smtClean="0"/>
              <a:t>FACILITAR O ACENDIMENTO DA VELA ( ISQUEIRO OU VELA MENOR PARA CRIANÇAS NÃO SE DISTRAÍREM NO ACENDIMENTO DA VELA)</a:t>
            </a:r>
          </a:p>
          <a:p>
            <a:pPr marL="0" indent="0">
              <a:buNone/>
            </a:pPr>
            <a:r>
              <a:rPr lang="pt-BR" dirty="0" smtClean="0"/>
              <a:t>SE QUISER USAR FLORES NATURAIS ( OPCIONAL)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7611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  <a:ln>
            <a:solidFill>
              <a:srgbClr val="FFFF66"/>
            </a:solidFill>
          </a:ln>
        </p:spPr>
        <p:txBody>
          <a:bodyPr/>
          <a:lstStyle/>
          <a:p>
            <a:r>
              <a:rPr lang="pt-BR" dirty="0" smtClean="0"/>
              <a:t>O ESPAÇO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PREPARAR A GRANDE MESA E AS CADEIRAS. </a:t>
            </a:r>
          </a:p>
          <a:p>
            <a:r>
              <a:rPr lang="pt-BR" dirty="0" smtClean="0"/>
              <a:t>SE A SALA NÃO FOR PINTADA OU FOR IMPROVISADA A MESA. PODE-SE COLOCAR UMA TOALHA DE TNT OU OUTRO MATERIAL COM A COR DO TEMPO LITÚRGICO OU AMARELO. </a:t>
            </a:r>
          </a:p>
          <a:p>
            <a:r>
              <a:rPr lang="pt-BR" dirty="0" smtClean="0"/>
              <a:t>TIRAR DA SALA CARTAZES, QUADROS E OUTRAS DISTRAÇÕES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719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2434282"/>
          </a:xfrm>
          <a:solidFill>
            <a:srgbClr val="FFFF66"/>
          </a:solidFill>
          <a:ln>
            <a:solidFill>
              <a:srgbClr val="FFFF66"/>
            </a:solidFill>
          </a:ln>
        </p:spPr>
        <p:txBody>
          <a:bodyPr>
            <a:normAutofit/>
          </a:bodyPr>
          <a:lstStyle/>
          <a:p>
            <a:r>
              <a:rPr lang="pt-BR" dirty="0" smtClean="0"/>
              <a:t>A CRUZ DE SÃO DAMIÃO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284984"/>
            <a:ext cx="7931224" cy="3240360"/>
          </a:xfrm>
        </p:spPr>
        <p:txBody>
          <a:bodyPr>
            <a:normAutofit/>
          </a:bodyPr>
          <a:lstStyle/>
          <a:p>
            <a:r>
              <a:rPr lang="pt-BR" dirty="0" smtClean="0"/>
              <a:t>DA IGREJA DE SÃO DAMIÃO EM ASSIS</a:t>
            </a:r>
          </a:p>
          <a:p>
            <a:r>
              <a:rPr lang="pt-BR" dirty="0" smtClean="0"/>
              <a:t>DIZ-SE QUE ESTE CRISTO INTERPELOU SÃO FRANCISCO: RECONSTRÓI A MINHA IGREJA – RENOVAÇÃO DA COMUNIDADE</a:t>
            </a:r>
          </a:p>
          <a:p>
            <a:r>
              <a:rPr lang="pt-BR" dirty="0" smtClean="0"/>
              <a:t>É O CRUCIFICADO DE OLHOS ABERTOS, POIS JÁ É O RESSUSCITADO </a:t>
            </a:r>
          </a:p>
          <a:p>
            <a:endParaRPr lang="pt-BR" dirty="0"/>
          </a:p>
        </p:txBody>
      </p:sp>
      <p:pic>
        <p:nvPicPr>
          <p:cNvPr id="1026" name="Picture 2" descr="http://www.gaudiumpress.org/resource/view?id=99903&amp;size=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464" y="18759"/>
            <a:ext cx="4762500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53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pt-BR" dirty="0" smtClean="0"/>
              <a:t>Preparar os materiais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BÍBLIA ( DA CNBB) – MARCAR A PASSAGEM</a:t>
            </a:r>
          </a:p>
          <a:p>
            <a:r>
              <a:rPr lang="pt-BR" dirty="0" smtClean="0"/>
              <a:t>O LIVRO DO CATEQUISTA</a:t>
            </a:r>
          </a:p>
          <a:p>
            <a:r>
              <a:rPr lang="pt-BR" dirty="0" smtClean="0"/>
              <a:t>O SÍMBOLO</a:t>
            </a:r>
          </a:p>
          <a:p>
            <a:r>
              <a:rPr lang="pt-BR" dirty="0" smtClean="0"/>
              <a:t>O APARELHO DE CD E TESTAR A MÚSICA E O VOLUME ANTECIPADAMENTE</a:t>
            </a:r>
          </a:p>
          <a:p>
            <a:r>
              <a:rPr lang="pt-BR" dirty="0" smtClean="0"/>
              <a:t>OS MATERIAIS PARA A ATIVIDADE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747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pt-BR" dirty="0" smtClean="0"/>
              <a:t>REZE ANTES DE COMEÇAR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REZAR É COLOCAR-SE DIANTE DE DEUS</a:t>
            </a:r>
          </a:p>
          <a:p>
            <a:r>
              <a:rPr lang="pt-BR" dirty="0" smtClean="0"/>
              <a:t>INVOCAR O ESPÍRITO SANTO</a:t>
            </a:r>
          </a:p>
          <a:p>
            <a:r>
              <a:rPr lang="pt-BR" dirty="0" smtClean="0"/>
              <a:t>SILENCIAR</a:t>
            </a:r>
          </a:p>
          <a:p>
            <a:r>
              <a:rPr lang="pt-BR" dirty="0" smtClean="0"/>
              <a:t>DEIXAR QUE DEUS ATUE</a:t>
            </a:r>
          </a:p>
          <a:p>
            <a:r>
              <a:rPr lang="pt-BR" dirty="0" smtClean="0"/>
              <a:t>MANIFESTAR NO ROSTO QUE SEU CORAÇÃO É MISERICORDIOSO.</a:t>
            </a:r>
          </a:p>
        </p:txBody>
      </p:sp>
    </p:spTree>
    <p:extLst>
      <p:ext uri="{BB962C8B-B14F-4D97-AF65-F5344CB8AC3E}">
        <p14:creationId xmlns:p14="http://schemas.microsoft.com/office/powerpoint/2010/main" val="250538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pt-BR" dirty="0" smtClean="0"/>
              <a:t>COM AS CRIANÇAS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ACOLHER BEM A TODOS COM ABRAÇO</a:t>
            </a:r>
          </a:p>
          <a:p>
            <a:r>
              <a:rPr lang="pt-BR" dirty="0" smtClean="0"/>
              <a:t>PROCURAR LOGO CHAMÁ-LAS PELO NOME ( CRACHÁ?)</a:t>
            </a:r>
          </a:p>
          <a:p>
            <a:r>
              <a:rPr lang="pt-BR" dirty="0" smtClean="0"/>
              <a:t>NO PRIMEIRO ENCONTRO GASTAR TEMPO PARA CONHECER CADA CRIANÇA E ENTREGAR A FICHA DO PERFIL A SER PREENCHIDO EM CASA</a:t>
            </a:r>
          </a:p>
          <a:p>
            <a:r>
              <a:rPr lang="pt-BR" dirty="0" smtClean="0"/>
              <a:t>EXPLCIAR O ESPAÇO DA CATEQUES ESPECIALMENTE AS DUAS MESAS E A CRUZ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4902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vendermaisonline.com.br/wp-content/uploads/2013/06/boneco-subindo-seta-vermelh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1" y="1628800"/>
            <a:ext cx="7344816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07703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SEJA ANIMADO(A) </a:t>
            </a:r>
            <a:br>
              <a:rPr lang="pt-BR" dirty="0" smtClean="0"/>
            </a:br>
            <a:r>
              <a:rPr lang="pt-BR" dirty="0" smtClean="0"/>
              <a:t>A CRIANÇA PRECISA ENCONTRAR ALGUÉM FELIZ QUE ENCONTROU JESUS EM SUA VIDA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403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1221</Words>
  <Application>Microsoft Office PowerPoint</Application>
  <PresentationFormat>Apresentação na tela (4:3)</PresentationFormat>
  <Paragraphs>102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EUCARISTIA 1 FASE DE IMPLANTAÇÃO</vt:lpstr>
      <vt:lpstr>PRIMEIROS PASSOS</vt:lpstr>
      <vt:lpstr>O ESPAÇO DA CATEQUESE </vt:lpstr>
      <vt:lpstr>O ESPAÇO</vt:lpstr>
      <vt:lpstr>A CRUZ DE SÃO DAMIÃO</vt:lpstr>
      <vt:lpstr>Preparar os materiais</vt:lpstr>
      <vt:lpstr>REZE ANTES DE COMEÇAR</vt:lpstr>
      <vt:lpstr>COM AS CRIANÇAS</vt:lpstr>
      <vt:lpstr>SEJA ANIMADO(A)  A CRIANÇA PRECISA ENCONTRAR ALGUÉM FELIZ QUE ENCONTROU JESUS EM SUA VIDA </vt:lpstr>
      <vt:lpstr>AO RECEBER O PERFIL</vt:lpstr>
      <vt:lpstr>Primeiros encontros</vt:lpstr>
      <vt:lpstr>Apresentação do PowerPoint</vt:lpstr>
      <vt:lpstr>Apresentação do PowerPoint</vt:lpstr>
      <vt:lpstr>Apresentação do PowerPoint</vt:lpstr>
      <vt:lpstr>Apresentação do PowerPoint</vt:lpstr>
      <vt:lpstr>Tudo deve ser bem encaixado!!! SINTONIA</vt:lpstr>
      <vt:lpstr>Ritmo do encontro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EUCARISTIA 1 FASE DE IMPLANTAÇÃO</dc:title>
  <dc:creator>Dom Leomar</dc:creator>
  <cp:lastModifiedBy>Dom Leomar</cp:lastModifiedBy>
  <cp:revision>7</cp:revision>
  <dcterms:created xsi:type="dcterms:W3CDTF">2016-03-04T00:48:07Z</dcterms:created>
  <dcterms:modified xsi:type="dcterms:W3CDTF">2016-03-04T01:56:26Z</dcterms:modified>
</cp:coreProperties>
</file>