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9E7-380C-46D2-A001-352F481B11DC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5B47-8E91-4831-8D64-666A4AF53C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9E7-380C-46D2-A001-352F481B11DC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5B47-8E91-4831-8D64-666A4AF53C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9E7-380C-46D2-A001-352F481B11DC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5B47-8E91-4831-8D64-666A4AF53C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9E7-380C-46D2-A001-352F481B11DC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5B47-8E91-4831-8D64-666A4AF53C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9E7-380C-46D2-A001-352F481B11DC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5B47-8E91-4831-8D64-666A4AF53C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9E7-380C-46D2-A001-352F481B11DC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5B47-8E91-4831-8D64-666A4AF53C3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9E7-380C-46D2-A001-352F481B11DC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5B47-8E91-4831-8D64-666A4AF53C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9E7-380C-46D2-A001-352F481B11DC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5B47-8E91-4831-8D64-666A4AF53C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9E7-380C-46D2-A001-352F481B11DC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5B47-8E91-4831-8D64-666A4AF53C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9E7-380C-46D2-A001-352F481B11DC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DC5B47-8E91-4831-8D64-666A4AF53C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9E7-380C-46D2-A001-352F481B11DC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5B47-8E91-4831-8D64-666A4AF53C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2F99E7-380C-46D2-A001-352F481B11DC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4DC5B47-8E91-4831-8D64-666A4AF53C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dirty="0" smtClean="0"/>
              <a:t>CATEQUESE COM ADULTOS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9140000">
            <a:off x="1937231" y="3004182"/>
            <a:ext cx="6511131" cy="329259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PASSO A PASSO DOS ENCONTROS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xmlns="" val="38278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6" t="16326" r="47570"/>
          <a:stretch/>
        </p:blipFill>
        <p:spPr bwMode="auto">
          <a:xfrm>
            <a:off x="0" y="-61661"/>
            <a:ext cx="9144000" cy="69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40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1" t="15856" r="49777" b="1099"/>
          <a:stretch/>
        </p:blipFill>
        <p:spPr bwMode="auto">
          <a:xfrm>
            <a:off x="-108520" y="-171400"/>
            <a:ext cx="9252520" cy="719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13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4" t="10675" r="50000"/>
          <a:stretch/>
        </p:blipFill>
        <p:spPr bwMode="auto">
          <a:xfrm>
            <a:off x="-27768" y="-18639"/>
            <a:ext cx="9352295" cy="704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21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5" t="20513" r="8081" b="-226"/>
          <a:stretch/>
        </p:blipFill>
        <p:spPr bwMode="auto">
          <a:xfrm>
            <a:off x="0" y="-139322"/>
            <a:ext cx="9144000" cy="709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92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6955" r="6965" b="14809"/>
          <a:stretch/>
        </p:blipFill>
        <p:spPr bwMode="auto">
          <a:xfrm>
            <a:off x="0" y="-338729"/>
            <a:ext cx="9144000" cy="727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57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2" t="16207" r="48544" b="329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45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47" t="12769" r="48463" b="3506"/>
          <a:stretch/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87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7792" r="8638"/>
          <a:stretch/>
        </p:blipFill>
        <p:spPr bwMode="auto">
          <a:xfrm>
            <a:off x="0" y="-3301"/>
            <a:ext cx="9144000" cy="706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21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72" t="16745" r="7746" b="2669"/>
          <a:stretch/>
        </p:blipFill>
        <p:spPr bwMode="auto">
          <a:xfrm>
            <a:off x="0" y="21771"/>
            <a:ext cx="9144000" cy="683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60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8" t="20094" r="51252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41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Itinerário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052736"/>
            <a:ext cx="7520940" cy="5544616"/>
          </a:xfrm>
        </p:spPr>
        <p:txBody>
          <a:bodyPr>
            <a:normAutofit/>
          </a:bodyPr>
          <a:lstStyle/>
          <a:p>
            <a:r>
              <a:rPr lang="pt-BR" dirty="0"/>
              <a:t>Caminhar com fé </a:t>
            </a:r>
            <a:endParaRPr lang="pt-BR" dirty="0" smtClean="0"/>
          </a:p>
          <a:p>
            <a:r>
              <a:rPr lang="pt-BR" dirty="0" smtClean="0"/>
              <a:t>Deus </a:t>
            </a:r>
            <a:r>
              <a:rPr lang="pt-BR" dirty="0"/>
              <a:t>é amor </a:t>
            </a:r>
            <a:endParaRPr lang="pt-BR" dirty="0" smtClean="0"/>
          </a:p>
          <a:p>
            <a:r>
              <a:rPr lang="pt-BR" dirty="0" smtClean="0"/>
              <a:t>Recusar </a:t>
            </a:r>
            <a:r>
              <a:rPr lang="pt-BR" dirty="0"/>
              <a:t>o amor </a:t>
            </a:r>
            <a:endParaRPr lang="pt-BR" dirty="0" smtClean="0"/>
          </a:p>
          <a:p>
            <a:r>
              <a:rPr lang="pt-BR" dirty="0" smtClean="0"/>
              <a:t>Jesus </a:t>
            </a:r>
            <a:r>
              <a:rPr lang="pt-BR" dirty="0"/>
              <a:t>Cristo: nosso Salvador </a:t>
            </a:r>
            <a:endParaRPr lang="pt-BR" dirty="0" smtClean="0"/>
          </a:p>
          <a:p>
            <a:r>
              <a:rPr lang="pt-BR" dirty="0" smtClean="0"/>
              <a:t>Batismo</a:t>
            </a:r>
            <a:r>
              <a:rPr lang="pt-BR" dirty="0"/>
              <a:t>: porta da fé </a:t>
            </a:r>
            <a:endParaRPr lang="pt-BR" dirty="0" smtClean="0"/>
          </a:p>
          <a:p>
            <a:r>
              <a:rPr lang="pt-BR" dirty="0" smtClean="0"/>
              <a:t>Celebração </a:t>
            </a:r>
            <a:r>
              <a:rPr lang="pt-BR" dirty="0"/>
              <a:t>da Entrega do Evangelho </a:t>
            </a:r>
            <a:endParaRPr lang="pt-BR" dirty="0" smtClean="0"/>
          </a:p>
          <a:p>
            <a:r>
              <a:rPr lang="pt-BR" dirty="0" smtClean="0"/>
              <a:t>Discípulos </a:t>
            </a:r>
            <a:r>
              <a:rPr lang="pt-BR" dirty="0"/>
              <a:t>da Palavra </a:t>
            </a:r>
            <a:endParaRPr lang="pt-BR" dirty="0" smtClean="0"/>
          </a:p>
          <a:p>
            <a:r>
              <a:rPr lang="pt-BR" dirty="0" smtClean="0"/>
              <a:t>Creio </a:t>
            </a:r>
            <a:r>
              <a:rPr lang="pt-BR" dirty="0"/>
              <a:t>em Deus Pai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Maria: discípula e Mãe do Senhor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Jesus: Deus conosco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A Boa-Nova de Jesus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Alegria do Reino de Deus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O Pai-Nosso </a:t>
            </a:r>
            <a:endParaRPr lang="pt-BR" dirty="0" smtClean="0"/>
          </a:p>
          <a:p>
            <a:r>
              <a:rPr lang="pt-BR" dirty="0" smtClean="0"/>
              <a:t>Rito </a:t>
            </a:r>
            <a:r>
              <a:rPr lang="pt-BR" dirty="0"/>
              <a:t>de Entrega do Pai-Nosso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Reino de Deus </a:t>
            </a:r>
            <a:r>
              <a:rPr lang="pt-BR" dirty="0" smtClean="0"/>
              <a:t>.</a:t>
            </a:r>
          </a:p>
          <a:p>
            <a:r>
              <a:rPr lang="pt-BR" dirty="0" smtClean="0"/>
              <a:t> Discípulos </a:t>
            </a:r>
            <a:r>
              <a:rPr lang="pt-BR" dirty="0"/>
              <a:t>de </a:t>
            </a:r>
            <a:r>
              <a:rPr lang="pt-BR" dirty="0" smtClean="0"/>
              <a:t>Jesus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062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2" t="17583" r="480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59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6" t="14652" r="47267"/>
          <a:stretch/>
        </p:blipFill>
        <p:spPr bwMode="auto">
          <a:xfrm>
            <a:off x="-10585" y="-243408"/>
            <a:ext cx="9154585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36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9676" r="6184"/>
          <a:stretch/>
        </p:blipFill>
        <p:spPr bwMode="auto">
          <a:xfrm>
            <a:off x="13676" y="0"/>
            <a:ext cx="91303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54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6336704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dirty="0"/>
              <a:t>Amar como Jesus amou </a:t>
            </a:r>
            <a:endParaRPr lang="pt-BR" dirty="0" smtClean="0"/>
          </a:p>
          <a:p>
            <a:r>
              <a:rPr lang="pt-BR" dirty="0" smtClean="0"/>
              <a:t>Paixão </a:t>
            </a:r>
            <a:r>
              <a:rPr lang="pt-BR" dirty="0"/>
              <a:t>e morte na cruz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ressurreição de Jesus </a:t>
            </a:r>
            <a:endParaRPr lang="pt-BR" dirty="0" smtClean="0"/>
          </a:p>
          <a:p>
            <a:r>
              <a:rPr lang="pt-BR" dirty="0" smtClean="0"/>
              <a:t>Rito </a:t>
            </a:r>
            <a:r>
              <a:rPr lang="pt-BR" dirty="0"/>
              <a:t>de Entrega do Creio </a:t>
            </a:r>
            <a:endParaRPr lang="pt-BR" dirty="0" smtClean="0"/>
          </a:p>
          <a:p>
            <a:r>
              <a:rPr lang="pt-BR" dirty="0" smtClean="0"/>
              <a:t>Creio </a:t>
            </a:r>
            <a:r>
              <a:rPr lang="pt-BR" dirty="0"/>
              <a:t>no Espírito Santo </a:t>
            </a:r>
            <a:endParaRPr lang="pt-BR" dirty="0" smtClean="0"/>
          </a:p>
          <a:p>
            <a:r>
              <a:rPr lang="pt-BR" dirty="0" smtClean="0"/>
              <a:t>Creio </a:t>
            </a:r>
            <a:r>
              <a:rPr lang="pt-BR" dirty="0"/>
              <a:t>na Igreja </a:t>
            </a:r>
            <a:endParaRPr lang="pt-BR" dirty="0" smtClean="0"/>
          </a:p>
          <a:p>
            <a:r>
              <a:rPr lang="pt-BR" dirty="0" smtClean="0"/>
              <a:t>Sacramentos </a:t>
            </a:r>
          </a:p>
          <a:p>
            <a:r>
              <a:rPr lang="pt-BR" dirty="0" smtClean="0"/>
              <a:t>Renovação </a:t>
            </a:r>
            <a:r>
              <a:rPr lang="pt-BR" dirty="0"/>
              <a:t>das promessas batismais </a:t>
            </a:r>
            <a:endParaRPr lang="pt-BR" dirty="0" smtClean="0"/>
          </a:p>
          <a:p>
            <a:r>
              <a:rPr lang="pt-BR" dirty="0" smtClean="0"/>
              <a:t>Eucaristia</a:t>
            </a:r>
            <a:r>
              <a:rPr lang="pt-BR" dirty="0"/>
              <a:t>: ação de graças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missa </a:t>
            </a:r>
            <a:r>
              <a:rPr lang="pt-BR" dirty="0" smtClean="0"/>
              <a:t> </a:t>
            </a:r>
          </a:p>
          <a:p>
            <a:r>
              <a:rPr lang="pt-BR" dirty="0" smtClean="0"/>
              <a:t>Crisma</a:t>
            </a:r>
            <a:r>
              <a:rPr lang="pt-BR" dirty="0"/>
              <a:t>: confirmar a fé </a:t>
            </a:r>
            <a:endParaRPr lang="pt-BR" dirty="0" smtClean="0"/>
          </a:p>
          <a:p>
            <a:r>
              <a:rPr lang="pt-BR" dirty="0" smtClean="0"/>
              <a:t>Creio </a:t>
            </a:r>
            <a:r>
              <a:rPr lang="pt-BR" dirty="0"/>
              <a:t>na remissão dos pecados </a:t>
            </a:r>
            <a:endParaRPr lang="pt-BR" dirty="0" smtClean="0"/>
          </a:p>
          <a:p>
            <a:r>
              <a:rPr lang="pt-BR" dirty="0" smtClean="0"/>
              <a:t>Celebração </a:t>
            </a:r>
            <a:r>
              <a:rPr lang="pt-BR" dirty="0"/>
              <a:t>da </a:t>
            </a:r>
            <a:r>
              <a:rPr lang="pt-BR" dirty="0" smtClean="0"/>
              <a:t>Penitência</a:t>
            </a:r>
          </a:p>
          <a:p>
            <a:r>
              <a:rPr lang="pt-BR" dirty="0" smtClean="0"/>
              <a:t>Creio </a:t>
            </a:r>
            <a:r>
              <a:rPr lang="pt-BR" dirty="0"/>
              <a:t>na vida eterna </a:t>
            </a:r>
            <a:r>
              <a:rPr lang="pt-BR" dirty="0" smtClean="0"/>
              <a:t>S</a:t>
            </a:r>
          </a:p>
          <a:p>
            <a:r>
              <a:rPr lang="pt-BR" dirty="0" err="1" smtClean="0"/>
              <a:t>er</a:t>
            </a:r>
            <a:r>
              <a:rPr lang="pt-BR" dirty="0" smtClean="0"/>
              <a:t> </a:t>
            </a:r>
            <a:r>
              <a:rPr lang="pt-BR" dirty="0"/>
              <a:t>cristão: discípulo </a:t>
            </a:r>
            <a:r>
              <a:rPr lang="pt-BR" dirty="0" smtClean="0"/>
              <a:t>missionário</a:t>
            </a:r>
          </a:p>
          <a:p>
            <a:r>
              <a:rPr lang="pt-BR" dirty="0" smtClean="0"/>
              <a:t> Celebração </a:t>
            </a:r>
            <a:r>
              <a:rPr lang="pt-BR" dirty="0"/>
              <a:t>da Crisma e da </a:t>
            </a:r>
            <a:r>
              <a:rPr lang="pt-BR" dirty="0" smtClean="0"/>
              <a:t>Eucaristia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328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26" t="19676" r="8304" b="22344"/>
          <a:stretch/>
        </p:blipFill>
        <p:spPr bwMode="auto">
          <a:xfrm>
            <a:off x="0" y="-65314"/>
            <a:ext cx="9152333" cy="702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7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6536" r="696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73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4" t="11721" r="50917" b="1099"/>
          <a:stretch/>
        </p:blipFill>
        <p:spPr bwMode="auto">
          <a:xfrm>
            <a:off x="-1" y="-99392"/>
            <a:ext cx="932452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89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3" t="16333" r="7833"/>
          <a:stretch/>
        </p:blipFill>
        <p:spPr bwMode="auto">
          <a:xfrm>
            <a:off x="-254951" y="35349"/>
            <a:ext cx="9434688" cy="682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67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8000" dirty="0" smtClean="0"/>
              <a:t>DIA DO CATEQUISTA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xmlns="" val="21300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0" t="20070" r="48031" b="-1441"/>
          <a:stretch/>
        </p:blipFill>
        <p:spPr bwMode="auto">
          <a:xfrm>
            <a:off x="-108520" y="-35407"/>
            <a:ext cx="9252520" cy="706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0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</TotalTime>
  <Words>152</Words>
  <Application>Microsoft Office PowerPoint</Application>
  <PresentationFormat>Apresentação na tela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Ângulos</vt:lpstr>
      <vt:lpstr>CATEQUESE COM ADULTOS</vt:lpstr>
      <vt:lpstr>Itinerário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CATEQUESE COM ADULTOS</dc:title>
  <dc:creator>Dom Leomar</dc:creator>
  <cp:lastModifiedBy>PAROQUIA</cp:lastModifiedBy>
  <cp:revision>3</cp:revision>
  <dcterms:created xsi:type="dcterms:W3CDTF">2016-06-29T23:16:48Z</dcterms:created>
  <dcterms:modified xsi:type="dcterms:W3CDTF">2016-06-30T03:54:17Z</dcterms:modified>
</cp:coreProperties>
</file>