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2"/>
  </p:notesMasterIdLst>
  <p:sldIdLst>
    <p:sldId id="27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52" r:id="rId11"/>
    <p:sldId id="353" r:id="rId12"/>
    <p:sldId id="277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9" r:id="rId24"/>
    <p:sldId id="337" r:id="rId25"/>
    <p:sldId id="338" r:id="rId26"/>
    <p:sldId id="350" r:id="rId27"/>
    <p:sldId id="339" r:id="rId28"/>
    <p:sldId id="340" r:id="rId29"/>
    <p:sldId id="341" r:id="rId30"/>
    <p:sldId id="342" r:id="rId31"/>
    <p:sldId id="343" r:id="rId32"/>
    <p:sldId id="344" r:id="rId33"/>
    <p:sldId id="356" r:id="rId34"/>
    <p:sldId id="355" r:id="rId35"/>
    <p:sldId id="345" r:id="rId36"/>
    <p:sldId id="346" r:id="rId37"/>
    <p:sldId id="347" r:id="rId38"/>
    <p:sldId id="348" r:id="rId39"/>
    <p:sldId id="349" r:id="rId40"/>
    <p:sldId id="357" r:id="rId41"/>
    <p:sldId id="288" r:id="rId42"/>
    <p:sldId id="290" r:id="rId43"/>
    <p:sldId id="371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01" r:id="rId55"/>
    <p:sldId id="302" r:id="rId56"/>
    <p:sldId id="303" r:id="rId57"/>
    <p:sldId id="304" r:id="rId58"/>
    <p:sldId id="305" r:id="rId59"/>
    <p:sldId id="306" r:id="rId60"/>
    <p:sldId id="307" r:id="rId61"/>
    <p:sldId id="308" r:id="rId62"/>
    <p:sldId id="309" r:id="rId63"/>
    <p:sldId id="310" r:id="rId64"/>
    <p:sldId id="311" r:id="rId65"/>
    <p:sldId id="312" r:id="rId66"/>
    <p:sldId id="313" r:id="rId67"/>
    <p:sldId id="351" r:id="rId68"/>
    <p:sldId id="314" r:id="rId69"/>
    <p:sldId id="315" r:id="rId70"/>
    <p:sldId id="358" r:id="rId71"/>
    <p:sldId id="316" r:id="rId72"/>
    <p:sldId id="317" r:id="rId73"/>
    <p:sldId id="318" r:id="rId74"/>
    <p:sldId id="319" r:id="rId75"/>
    <p:sldId id="320" r:id="rId76"/>
    <p:sldId id="321" r:id="rId77"/>
    <p:sldId id="322" r:id="rId78"/>
    <p:sldId id="323" r:id="rId79"/>
    <p:sldId id="324" r:id="rId80"/>
    <p:sldId id="361" r:id="rId81"/>
    <p:sldId id="362" r:id="rId82"/>
    <p:sldId id="363" r:id="rId83"/>
    <p:sldId id="364" r:id="rId84"/>
    <p:sldId id="365" r:id="rId85"/>
    <p:sldId id="366" r:id="rId86"/>
    <p:sldId id="367" r:id="rId87"/>
    <p:sldId id="368" r:id="rId88"/>
    <p:sldId id="369" r:id="rId89"/>
    <p:sldId id="370" r:id="rId90"/>
    <p:sldId id="325" r:id="rId91"/>
    <p:sldId id="326" r:id="rId92"/>
    <p:sldId id="327" r:id="rId93"/>
    <p:sldId id="328" r:id="rId94"/>
    <p:sldId id="329" r:id="rId95"/>
    <p:sldId id="330" r:id="rId96"/>
    <p:sldId id="331" r:id="rId97"/>
    <p:sldId id="332" r:id="rId98"/>
    <p:sldId id="333" r:id="rId99"/>
    <p:sldId id="334" r:id="rId100"/>
    <p:sldId id="335" r:id="rId10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66"/>
    <a:srgbClr val="FFFF99"/>
    <a:srgbClr val="000000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855" autoAdjust="0"/>
    <p:restoredTop sz="94619" autoAdjust="0"/>
  </p:normalViewPr>
  <p:slideViewPr>
    <p:cSldViewPr>
      <p:cViewPr>
        <p:scale>
          <a:sx n="60" d="100"/>
          <a:sy n="60" d="100"/>
        </p:scale>
        <p:origin x="-2004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1C2A1-D354-4D5E-A28C-0B33EED92402}" type="datetimeFigureOut">
              <a:rPr lang="pt-BR" smtClean="0"/>
              <a:pPr/>
              <a:t>08/10/2016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CCBFE-158F-49D5-AA6A-AA5EF05B905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89695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33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4167989-4C5B-4302-A604-927ED1D536EA}" type="slidenum">
              <a:rPr lang="pt-BR" altLang="pt-BR" smtClean="0">
                <a:latin typeface="Tahoma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pt-BR" altLang="pt-BR" smtClean="0">
              <a:latin typeface="Tahoma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163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DE637FE-4E24-49BC-8503-FDD32FA6DA1D}" type="slidenum">
              <a:rPr lang="pt-BR" altLang="pt-BR" smtClean="0">
                <a:latin typeface="Tahoma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pt-BR" altLang="pt-BR" smtClean="0">
              <a:latin typeface="Tahoma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553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E33690C-B5E8-4E96-81E8-0C56BDC93402}" type="slidenum">
              <a:rPr lang="pt-BR" altLang="pt-BR" smtClean="0"/>
              <a:pPr eaLnBrk="1" hangingPunct="1"/>
              <a:t>42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583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96141E0-1C53-4472-9C16-039A713D5067}" type="slidenum">
              <a:rPr lang="pt-BR" altLang="pt-BR" smtClean="0"/>
              <a:pPr eaLnBrk="1" hangingPunct="1"/>
              <a:t>43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573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F517355-FCA7-405A-AE11-90094B1E4C89}" type="slidenum">
              <a:rPr lang="pt-BR" altLang="pt-BR" smtClean="0"/>
              <a:pPr eaLnBrk="1" hangingPunct="1"/>
              <a:t>44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583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96141E0-1C53-4472-9C16-039A713D5067}" type="slidenum">
              <a:rPr lang="pt-BR" altLang="pt-BR" smtClean="0"/>
              <a:pPr eaLnBrk="1" hangingPunct="1"/>
              <a:t>45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666CF24-40D3-4300-9DEF-4109E4AB61E7}" type="slidenum">
              <a:rPr lang="pt-BR" altLang="pt-BR" smtClean="0"/>
              <a:pPr eaLnBrk="1" hangingPunct="1"/>
              <a:t>46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614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3FDEBD6-680B-47D2-857C-ACA7DE3FB89E}" type="slidenum">
              <a:rPr lang="pt-BR" altLang="pt-BR" smtClean="0"/>
              <a:pPr eaLnBrk="1" hangingPunct="1"/>
              <a:t>47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624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5874EE4-CA2D-4224-911B-59F087604A96}" type="slidenum">
              <a:rPr lang="pt-BR" altLang="pt-BR" smtClean="0"/>
              <a:pPr eaLnBrk="1" hangingPunct="1"/>
              <a:t>48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634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96C5237-7735-4A54-B910-BF07A8BBF9C6}" type="slidenum">
              <a:rPr lang="pt-BR" altLang="pt-BR" smtClean="0"/>
              <a:pPr eaLnBrk="1" hangingPunct="1"/>
              <a:t>49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645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D69326E-9F17-4184-94CD-EEE45136A740}" type="slidenum">
              <a:rPr lang="pt-BR" altLang="pt-BR" smtClean="0"/>
              <a:pPr eaLnBrk="1" hangingPunct="1"/>
              <a:t>50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43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87E70D0-C778-4F7D-9696-32FF8372B548}" type="slidenum">
              <a:rPr lang="pt-BR" altLang="pt-BR" smtClean="0">
                <a:latin typeface="Tahoma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pt-BR" altLang="pt-BR" smtClean="0">
              <a:latin typeface="Tahoma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79C01C6-713F-4509-979C-B5EEA96A668C}" type="slidenum">
              <a:rPr lang="pt-BR" altLang="pt-BR" smtClean="0"/>
              <a:pPr eaLnBrk="1" hangingPunct="1"/>
              <a:t>51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665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8B893D1-B3E1-406C-9CEB-BB9DEDB6962A}" type="slidenum">
              <a:rPr lang="pt-BR" altLang="pt-BR" smtClean="0"/>
              <a:pPr eaLnBrk="1" hangingPunct="1"/>
              <a:t>52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675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3399AB0-3002-4179-8C77-879F812D9ED3}" type="slidenum">
              <a:rPr lang="pt-BR" altLang="pt-BR" smtClean="0"/>
              <a:pPr eaLnBrk="1" hangingPunct="1"/>
              <a:t>53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686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1D08794-B3B0-4039-B539-86F6DDB04416}" type="slidenum">
              <a:rPr lang="pt-BR" altLang="pt-BR" smtClean="0"/>
              <a:pPr eaLnBrk="1" hangingPunct="1"/>
              <a:t>54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696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8BF8EE2-E11A-455E-8C5A-A865F017CEA8}" type="slidenum">
              <a:rPr lang="pt-BR" altLang="pt-BR" smtClean="0"/>
              <a:pPr eaLnBrk="1" hangingPunct="1"/>
              <a:t>55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706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F10AE24-8DD1-4933-9402-621255D2D082}" type="slidenum">
              <a:rPr lang="pt-BR" altLang="pt-BR" smtClean="0"/>
              <a:pPr eaLnBrk="1" hangingPunct="1"/>
              <a:t>56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716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1D12A1A-456B-4885-A110-0D3C9D373760}" type="slidenum">
              <a:rPr lang="pt-BR" altLang="pt-BR" smtClean="0"/>
              <a:pPr eaLnBrk="1" hangingPunct="1"/>
              <a:t>57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727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098218A-229B-4F86-B070-C0427FFA4323}" type="slidenum">
              <a:rPr lang="pt-BR" altLang="pt-BR" smtClean="0"/>
              <a:pPr eaLnBrk="1" hangingPunct="1"/>
              <a:t>58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737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D06736D-6997-46E8-ACD7-5CA980E2F3AC}" type="slidenum">
              <a:rPr lang="pt-BR" altLang="pt-BR" smtClean="0"/>
              <a:pPr eaLnBrk="1" hangingPunct="1"/>
              <a:t>59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757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2507B6A-BB84-44B2-8F95-E8CDEB6D791C}" type="slidenum">
              <a:rPr lang="pt-BR" altLang="pt-BR" smtClean="0"/>
              <a:pPr eaLnBrk="1" hangingPunct="1"/>
              <a:t>60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53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2D48C6D-E709-4FAF-BB27-175DD3A39542}" type="slidenum">
              <a:rPr lang="pt-BR" altLang="pt-BR" smtClean="0">
                <a:latin typeface="Tahoma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pt-BR" altLang="pt-BR" smtClean="0">
              <a:latin typeface="Tahoma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768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AA7D90E-8242-44C3-B91C-E83EA5276903}" type="slidenum">
              <a:rPr lang="pt-BR" altLang="pt-BR" smtClean="0"/>
              <a:pPr eaLnBrk="1" hangingPunct="1"/>
              <a:t>61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778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2D7C944-5666-45CF-81BA-99E8F098E302}" type="slidenum">
              <a:rPr lang="pt-BR" altLang="pt-BR" smtClean="0"/>
              <a:pPr eaLnBrk="1" hangingPunct="1"/>
              <a:t>62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FBEA468-D86A-44A3-849E-947076AC5BE4}" type="slidenum">
              <a:rPr lang="pt-BR" altLang="pt-BR" smtClean="0"/>
              <a:pPr eaLnBrk="1" hangingPunct="1"/>
              <a:t>63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798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0BC6364-CB96-4126-B689-4A7407E3D523}" type="slidenum">
              <a:rPr lang="pt-BR" altLang="pt-BR" smtClean="0"/>
              <a:pPr eaLnBrk="1" hangingPunct="1"/>
              <a:t>64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809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501F784-11B7-4F69-BE76-898AFEEDAA73}" type="slidenum">
              <a:rPr lang="pt-BR" altLang="pt-BR" smtClean="0"/>
              <a:pPr eaLnBrk="1" hangingPunct="1"/>
              <a:t>65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819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1BA16D3-0107-4007-84A0-8A7FEECFC561}" type="slidenum">
              <a:rPr lang="pt-BR" altLang="pt-BR" smtClean="0"/>
              <a:pPr eaLnBrk="1" hangingPunct="1"/>
              <a:t>66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819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1BA16D3-0107-4007-84A0-8A7FEECFC561}" type="slidenum">
              <a:rPr lang="pt-BR" altLang="pt-BR" smtClean="0"/>
              <a:pPr eaLnBrk="1" hangingPunct="1"/>
              <a:t>67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839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DD75CB8-5B88-4B08-B1FF-7B2D1B4E7019}" type="slidenum">
              <a:rPr lang="pt-BR" altLang="pt-BR" smtClean="0"/>
              <a:pPr eaLnBrk="1" hangingPunct="1"/>
              <a:t>68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849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F6AF792-AC47-42BC-86CF-823FAF3C953F}" type="slidenum">
              <a:rPr lang="pt-BR" altLang="pt-BR" smtClean="0"/>
              <a:pPr eaLnBrk="1" hangingPunct="1"/>
              <a:t>69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860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7CA77E5-8D40-4391-B9B0-1E8661807503}" type="slidenum">
              <a:rPr lang="pt-BR" altLang="pt-BR" smtClean="0"/>
              <a:pPr eaLnBrk="1" hangingPunct="1"/>
              <a:t>71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163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DE637FE-4E24-49BC-8503-FDD32FA6DA1D}" type="slidenum">
              <a:rPr lang="pt-BR" altLang="pt-BR" smtClean="0">
                <a:latin typeface="Tahoma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pt-BR" altLang="pt-BR" smtClean="0">
              <a:latin typeface="Tahoma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870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CE7B276-8B3E-438D-9B6F-5301FDF30138}" type="slidenum">
              <a:rPr lang="pt-BR" altLang="pt-BR" smtClean="0"/>
              <a:pPr eaLnBrk="1" hangingPunct="1"/>
              <a:t>72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880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2B5DD45-6C2C-4B73-954C-33F56F2AA7E9}" type="slidenum">
              <a:rPr lang="pt-BR" altLang="pt-BR" smtClean="0"/>
              <a:pPr eaLnBrk="1" hangingPunct="1"/>
              <a:t>73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890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2A3F4D7-158F-444B-9C8C-31631626F776}" type="slidenum">
              <a:rPr lang="pt-BR" altLang="pt-BR" smtClean="0"/>
              <a:pPr eaLnBrk="1" hangingPunct="1"/>
              <a:t>74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901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12D8DE9-1336-41E3-960C-DFE32912EBC4}" type="slidenum">
              <a:rPr lang="pt-BR" altLang="pt-BR" smtClean="0"/>
              <a:pPr eaLnBrk="1" hangingPunct="1"/>
              <a:t>75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911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8032D37-40DC-4069-BB2D-56E5EBD3549D}" type="slidenum">
              <a:rPr lang="pt-BR" altLang="pt-BR" smtClean="0"/>
              <a:pPr eaLnBrk="1" hangingPunct="1"/>
              <a:t>76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921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A62F213-31C3-4970-9C7F-AF8B141E3DE6}" type="slidenum">
              <a:rPr lang="pt-BR" altLang="pt-BR" smtClean="0"/>
              <a:pPr eaLnBrk="1" hangingPunct="1"/>
              <a:t>77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931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4A7EA17-9005-4FCB-ABCF-99E19DE7D323}" type="slidenum">
              <a:rPr lang="pt-BR" altLang="pt-BR" smtClean="0"/>
              <a:pPr eaLnBrk="1" hangingPunct="1"/>
              <a:t>78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942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8FC2DF8-1778-45E0-ABBA-11CBBDDE0201}" type="slidenum">
              <a:rPr lang="pt-BR" altLang="pt-BR" smtClean="0"/>
              <a:pPr eaLnBrk="1" hangingPunct="1"/>
              <a:t>79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952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37A9E2F-F776-4A8E-BDA6-3C7721CC3C36}" type="slidenum">
              <a:rPr lang="pt-BR" altLang="pt-BR" smtClean="0"/>
              <a:pPr eaLnBrk="1" hangingPunct="1"/>
              <a:t>80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952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37A9E2F-F776-4A8E-BDA6-3C7721CC3C36}" type="slidenum">
              <a:rPr lang="pt-BR" altLang="pt-BR" smtClean="0"/>
              <a:pPr eaLnBrk="1" hangingPunct="1"/>
              <a:t>81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74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95B88ED-905B-4E28-AF07-FDBC42D4637C}" type="slidenum">
              <a:rPr lang="pt-BR" altLang="pt-BR" smtClean="0">
                <a:latin typeface="Tahoma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pt-BR" altLang="pt-BR" smtClean="0">
              <a:latin typeface="Tahoma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952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37A9E2F-F776-4A8E-BDA6-3C7721CC3C36}" type="slidenum">
              <a:rPr lang="pt-BR" altLang="pt-BR" smtClean="0"/>
              <a:pPr eaLnBrk="1" hangingPunct="1"/>
              <a:t>82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952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37A9E2F-F776-4A8E-BDA6-3C7721CC3C36}" type="slidenum">
              <a:rPr lang="pt-BR" altLang="pt-BR" smtClean="0"/>
              <a:pPr eaLnBrk="1" hangingPunct="1"/>
              <a:t>83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952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37A9E2F-F776-4A8E-BDA6-3C7721CC3C36}" type="slidenum">
              <a:rPr lang="pt-BR" altLang="pt-BR" smtClean="0"/>
              <a:pPr eaLnBrk="1" hangingPunct="1"/>
              <a:t>90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972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B0E124E-9131-495A-9670-E1F4BA11F958}" type="slidenum">
              <a:rPr lang="pt-BR" altLang="pt-BR" smtClean="0"/>
              <a:pPr eaLnBrk="1" hangingPunct="1"/>
              <a:t>91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983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1B7B01E-FAF4-44AC-A09C-201F240F2295}" type="slidenum">
              <a:rPr lang="pt-BR" altLang="pt-BR" smtClean="0"/>
              <a:pPr eaLnBrk="1" hangingPunct="1"/>
              <a:t>92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993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1DCB464-22CA-44D2-B361-C0EBE742C893}" type="slidenum">
              <a:rPr lang="pt-BR" altLang="pt-BR" smtClean="0"/>
              <a:pPr eaLnBrk="1" hangingPunct="1"/>
              <a:t>93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003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B8C12B0-23C4-475B-9650-2B089930B726}" type="slidenum">
              <a:rPr lang="pt-BR" altLang="pt-BR" smtClean="0"/>
              <a:pPr eaLnBrk="1" hangingPunct="1"/>
              <a:t>94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013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A53D085-E508-4060-93DA-D75AD1509AF5}" type="slidenum">
              <a:rPr lang="pt-BR" altLang="pt-BR" smtClean="0"/>
              <a:pPr eaLnBrk="1" hangingPunct="1"/>
              <a:t>95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024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B07FF45-B426-4674-A555-DBC8D5627AC3}" type="slidenum">
              <a:rPr lang="pt-BR" altLang="pt-BR" smtClean="0"/>
              <a:pPr eaLnBrk="1" hangingPunct="1"/>
              <a:t>96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034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877F67E-6BC4-4C9F-ABC2-AD82183901BE}" type="slidenum">
              <a:rPr lang="pt-BR" altLang="pt-BR" smtClean="0"/>
              <a:pPr eaLnBrk="1" hangingPunct="1"/>
              <a:t>97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84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B9242D-0E78-4658-A78E-00D46D0BB53D}" type="slidenum">
              <a:rPr lang="pt-BR" altLang="pt-BR" smtClean="0">
                <a:latin typeface="Tahoma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pt-BR" altLang="pt-BR" smtClean="0">
              <a:latin typeface="Tahoma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044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D73989B-056F-4EC2-BB61-C1E841EE346D}" type="slidenum">
              <a:rPr lang="pt-BR" altLang="pt-BR" smtClean="0"/>
              <a:pPr eaLnBrk="1" hangingPunct="1"/>
              <a:t>98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054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1C58C98-BF66-407F-8129-308BCD602CA0}" type="slidenum">
              <a:rPr lang="pt-BR" altLang="pt-BR" smtClean="0"/>
              <a:pPr eaLnBrk="1" hangingPunct="1"/>
              <a:t>99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065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DF29630-03C2-44A8-9948-FD9B585173C1}" type="slidenum">
              <a:rPr lang="pt-BR" altLang="pt-BR" smtClean="0"/>
              <a:pPr eaLnBrk="1" hangingPunct="1"/>
              <a:t>100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94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95049DF-2639-4592-8ACD-3B47B053E988}" type="slidenum">
              <a:rPr lang="pt-BR" altLang="pt-BR" smtClean="0">
                <a:latin typeface="Tahoma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pt-BR" altLang="pt-BR" smtClean="0">
              <a:latin typeface="Tahoma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04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666354C-CAE4-44E3-A03B-2AF29C6F8EBF}" type="slidenum">
              <a:rPr lang="pt-BR" altLang="pt-BR" smtClean="0">
                <a:latin typeface="Tahoma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pt-BR" altLang="pt-BR" smtClean="0">
              <a:latin typeface="Tahoma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163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DE637FE-4E24-49BC-8503-FDD32FA6DA1D}" type="slidenum">
              <a:rPr lang="pt-BR" altLang="pt-BR" smtClean="0">
                <a:latin typeface="Tahoma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pt-BR" altLang="pt-BR" smtClean="0">
              <a:latin typeface="Tahoma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CD46-8A32-4203-B92B-4F3A585A6DCC}" type="datetimeFigureOut">
              <a:rPr lang="pt-BR" smtClean="0"/>
              <a:pPr/>
              <a:t>08/10/2016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E1DF-D901-41CC-A866-20742D804B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7941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CD46-8A32-4203-B92B-4F3A585A6DCC}" type="datetimeFigureOut">
              <a:rPr lang="pt-BR" smtClean="0"/>
              <a:pPr/>
              <a:t>08/10/2016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E1DF-D901-41CC-A866-20742D804B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67613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CD46-8A32-4203-B92B-4F3A585A6DCC}" type="datetimeFigureOut">
              <a:rPr lang="pt-BR" smtClean="0"/>
              <a:pPr/>
              <a:t>08/10/2016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E1DF-D901-41CC-A866-20742D804B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93628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CD46-8A32-4203-B92B-4F3A585A6DCC}" type="datetimeFigureOut">
              <a:rPr lang="pt-BR" smtClean="0"/>
              <a:pPr/>
              <a:t>08/10/2016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E1DF-D901-41CC-A866-20742D804B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47641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CD46-8A32-4203-B92B-4F3A585A6DCC}" type="datetimeFigureOut">
              <a:rPr lang="pt-BR" smtClean="0"/>
              <a:pPr/>
              <a:t>08/10/2016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E1DF-D901-41CC-A866-20742D804B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07684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CD46-8A32-4203-B92B-4F3A585A6DCC}" type="datetimeFigureOut">
              <a:rPr lang="pt-BR" smtClean="0"/>
              <a:pPr/>
              <a:t>08/10/2016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E1DF-D901-41CC-A866-20742D804B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81168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CD46-8A32-4203-B92B-4F3A585A6DCC}" type="datetimeFigureOut">
              <a:rPr lang="pt-BR" smtClean="0"/>
              <a:pPr/>
              <a:t>08/10/2016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E1DF-D901-41CC-A866-20742D804B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62279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CD46-8A32-4203-B92B-4F3A585A6DCC}" type="datetimeFigureOut">
              <a:rPr lang="pt-BR" smtClean="0"/>
              <a:pPr/>
              <a:t>08/10/2016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E1DF-D901-41CC-A866-20742D804B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07746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CD46-8A32-4203-B92B-4F3A585A6DCC}" type="datetimeFigureOut">
              <a:rPr lang="pt-BR" smtClean="0"/>
              <a:pPr/>
              <a:t>08/10/2016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E1DF-D901-41CC-A866-20742D804B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35869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CD46-8A32-4203-B92B-4F3A585A6DCC}" type="datetimeFigureOut">
              <a:rPr lang="pt-BR" smtClean="0"/>
              <a:pPr/>
              <a:t>08/10/2016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E1DF-D901-41CC-A866-20742D804B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01620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CD46-8A32-4203-B92B-4F3A585A6DCC}" type="datetimeFigureOut">
              <a:rPr lang="pt-BR" smtClean="0"/>
              <a:pPr/>
              <a:t>08/10/2016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E1DF-D901-41CC-A866-20742D804B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67047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0CD46-8A32-4203-B92B-4F3A585A6DCC}" type="datetimeFigureOut">
              <a:rPr lang="pt-BR" smtClean="0"/>
              <a:pPr/>
              <a:t>08/10/2016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3E1DF-D901-41CC-A866-20742D804B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7333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br/url?sa=i&amp;rct=j&amp;q=&amp;esrc=s&amp;source=images&amp;cd=&amp;cad=rja&amp;uact=8&amp;ved=&amp;url=https://nwcommands.wordpress.com/forum/&amp;bvm=bv.119745492,d.Y2I&amp;psig=AFQjCNHtxPtM8P8IOQN74ylYXaqm0q_PjA&amp;ust=1461071277350253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br/url?sa=i&amp;rct=j&amp;q=&amp;esrc=s&amp;source=images&amp;cd=&amp;cad=rja&amp;uact=8&amp;ved=&amp;url=https://nwcommands.wordpress.com/forum/&amp;bvm=bv.119745492,d.Y2I&amp;psig=AFQjCNHtxPtM8P8IOQN74ylYXaqm0q_PjA&amp;ust=1461071277350253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source=images&amp;cd=&amp;cad=rja&amp;uact=8&amp;ved=0ahUKEwiHx-GmmaDJAhULsJAKHUDJD8AQjRwIBw&amp;url=http://www.mrwalazao.com.br/&amp;bvm=bv.108194040,d.Y2I&amp;psig=AFQjCNG6snuipIaSpd1yfpYIkDbRiiNnaA&amp;ust=1448149996288556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source=images&amp;cd=&amp;cad=rja&amp;uact=8&amp;ved=0ahUKEwjppcrKmaDJAhVOrZAKHfwMCB8QjRwIBw&amp;url=http://belohorizontee.blogspot.com/2014/12/a-pedidos-para-os-internaltas-que.html&amp;bvm=bv.108194040,d.Y2I&amp;psig=AFQjCNG6snuipIaSpd1yfpYIkDbRiiNnaA&amp;ust=1448149996288556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.br/url?sa=i&amp;rct=j&amp;q=&amp;esrc=s&amp;source=images&amp;cd=&amp;cad=rja&amp;uact=8&amp;ved=0ahUKEwjnwODxmaDJAhUGspAKHYGfApwQjRwIBw&amp;url=http://www.centroeducarbrasil.com/&amp;psig=AFQjCNFiWDau9EAit_4QEuzuKkdhZSZkuA&amp;ust=1448150162223692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om.br/url?sa=i&amp;rct=j&amp;q=&amp;esrc=s&amp;source=images&amp;cd=&amp;cad=rja&amp;uact=8&amp;ved=0ahUKEwjGg5OPmqDJAhXNqZAKHcQRAVoQjRwIBw&amp;url=https://eve1748.wordpress.com/2012/07/13/3-d-drawings-of-people/&amp;psig=AFQjCNFiWDau9EAit_4QEuzuKkdhZSZkuA&amp;ust=144815016222369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microsoft.com/office/2007/relationships/hdphoto" Target="../media/hdphoto3.wd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br/url?sa=i&amp;rct=j&amp;q=&amp;esrc=s&amp;source=images&amp;cd=&amp;cad=rja&amp;uact=8&amp;ved=&amp;url=https://nwcommands.wordpress.com/forum/&amp;bvm=bv.119745492,d.Y2I&amp;psig=AFQjCNHtxPtM8P8IOQN74ylYXaqm0q_PjA&amp;ust=146107127735025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source=images&amp;cd=&amp;cad=rja&amp;uact=8&amp;ved=0ahUKEwi5lJHlq5jMAhWMEJAKHeRmDkkQjRwIBw&amp;url=http://blog.cancaonova.com/sms/2012/01/26/mensagem-do-papa-aos-comunicadores-do-mundo/&amp;psig=AFQjCNEFuJ6k_JK59gr4vBwSk-6pbkY0YA&amp;ust=1461074207831957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microsoft.com/office/2007/relationships/hdphoto" Target="../media/hdphoto5.wdp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40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hyperlink" Target="https://www.google.com.br/url?sa=i&amp;rct=j&amp;q=&amp;esrc=s&amp;source=images&amp;cd=&amp;cad=rja&amp;uact=8&amp;ved=0ahUKEwi3xtHqrJjMAhWCHZAKHWQ1DgIQjRwIBw&amp;url=https://sol2611.wordpress.com/2013/08/19/ama-e-faz-o-que-quiseres-se-calares-calaras-com-amor-se-gritares-gritaras-com-amor-se-corrigires-corrigiras-com-amor-se-perdoares-perdoaras-com-amor-se-tiveres-o-amor-enraizado-em-ti-nenhuma/&amp;bvm=bv.119745492,d.Y2I&amp;psig=AFQjCNGvERY72hH6RWvdFf9LQf4QkbFfgg&amp;ust=1461074507346497" TargetMode="External"/><Relationship Id="rId4" Type="http://schemas.openxmlformats.org/officeDocument/2006/relationships/image" Target="../media/image42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0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www.google.com.br/url?sa=i&amp;rct=j&amp;q=&amp;esrc=s&amp;source=images&amp;cd=&amp;cad=rja&amp;uact=8&amp;ved=0CAcQjRw&amp;url=http://www.portaluniversogospel.com.br/igreja-abre-temporada-biblica-de-ferias/&amp;ei=uHpaVfmPI5KGyATP_ILoDw&amp;bvm=bv.93564037,d.aWw&amp;psig=AFQjCNGNALURcXRVOZ9twTViu6Oh2uWTkA&amp;ust=1432079399629527" TargetMode="Externa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www.google.com.br/url?sa=i&amp;rct=j&amp;q=&amp;esrc=s&amp;source=images&amp;cd=&amp;cad=rja&amp;uact=8&amp;ved=0CAcQjRw&amp;url=http://www.linkscatolicos.com.br/2013/07/a-partir-de-que-idade-crianca-pode.html&amp;ei=U3xaVfSeDpOkyQTY34HAAQ&amp;bvm=bv.93564037,d.aWw&amp;psig=AFQjCNGZgYWo16MuPyUP4WhSRUkwKn8Wfg&amp;ust=1432079760032409" TargetMode="Externa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s://www.google.com.br/url?sa=i&amp;rct=j&amp;q=&amp;esrc=s&amp;source=images&amp;cd=&amp;cad=rja&amp;uact=8&amp;ved=0CAcQjRw&amp;url=https://portaladventistadebaixoguandu.wordpress.com/2014/11/24/ano-biblico-2015/&amp;ei=LYBaVcC7NtL4yQTYw4CQBA&amp;bvm=bv.93564037,d.aWw&amp;psig=AFQjCNFHM0fcAzFgOWt2pWDubJQJLKau-Q&amp;ust=1432080772127052" TargetMode="Externa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://www.google.com.br/url?sa=i&amp;rct=j&amp;q=&amp;esrc=s&amp;source=images&amp;cd=&amp;cad=rja&amp;uact=8&amp;ved=0CAcQjRw&amp;url=http://saojudasgyn.com.br/site/archives/cs_team/crisma&amp;ei=1IJaVaXVKs-XyATDz4BQ&amp;bvm=bv.93564037,d.aWw&amp;psig=AFQjCNGHOdcM-oAAfauNqVVyjIgpWdKe4w&amp;ust=143208138436130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br/url?sa=i&amp;rct=j&amp;q=&amp;esrc=s&amp;source=images&amp;cd=&amp;cad=rja&amp;uact=8&amp;ved=&amp;url=https://nwcommands.wordpress.com/forum/&amp;bvm=bv.119745492,d.Y2I&amp;psig=AFQjCNHtxPtM8P8IOQN74ylYXaqm0q_PjA&amp;ust=1461071277350253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1035496"/>
            <a:ext cx="9144000" cy="5822504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32" y="571480"/>
            <a:ext cx="7772400" cy="1470025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Iniciação à Vida Cristã</a:t>
            </a:r>
            <a:endParaRPr lang="pt-B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</p:txBody>
      </p:sp>
      <p:sp>
        <p:nvSpPr>
          <p:cNvPr id="10" name="Subtítulo 2"/>
          <p:cNvSpPr>
            <a:spLocks noGrp="1"/>
          </p:cNvSpPr>
          <p:nvPr>
            <p:ph type="subTitle" idx="1"/>
          </p:nvPr>
        </p:nvSpPr>
        <p:spPr>
          <a:xfrm>
            <a:off x="1331640" y="2780928"/>
            <a:ext cx="6768752" cy="1512168"/>
          </a:xfrm>
        </p:spPr>
        <p:txBody>
          <a:bodyPr>
            <a:noAutofit/>
          </a:bodyPr>
          <a:lstStyle/>
          <a:p>
            <a:r>
              <a:rPr lang="pt-BR" sz="4800" dirty="0" smtClean="0">
                <a:ln w="31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Parte 1</a:t>
            </a:r>
          </a:p>
          <a:p>
            <a:r>
              <a:rPr lang="pt-BR" sz="4800" dirty="0" smtClean="0">
                <a:ln w="31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Rever nossa prática catequética</a:t>
            </a:r>
            <a:endParaRPr lang="pt-BR" sz="4800" dirty="0">
              <a:ln w="3175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7643262" y="428604"/>
            <a:ext cx="1500738" cy="2016224"/>
            <a:chOff x="7452320" y="404664"/>
            <a:chExt cx="1500738" cy="2016224"/>
          </a:xfrm>
        </p:grpSpPr>
        <p:sp>
          <p:nvSpPr>
            <p:cNvPr id="11" name="Fluxograma: Atraso 10"/>
            <p:cNvSpPr/>
            <p:nvPr/>
          </p:nvSpPr>
          <p:spPr>
            <a:xfrm rot="5400000">
              <a:off x="7230581" y="698411"/>
              <a:ext cx="1944216" cy="1500738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026" name="Picture 2" descr="D:\Users\usurio\Desktop\customLogo.gif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404664"/>
              <a:ext cx="142873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52723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36512" y="1088740"/>
            <a:ext cx="9180512" cy="576926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endParaRPr lang="pt-BR" sz="6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  <a:p>
            <a:pPr marL="0" indent="0" algn="ctr">
              <a:buNone/>
              <a:defRPr/>
            </a:pPr>
            <a:endParaRPr lang="pt-B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  <a:p>
            <a:pPr marL="3676650" indent="0" algn="ctr">
              <a:buNone/>
              <a:defRPr/>
            </a:pPr>
            <a:r>
              <a:rPr lang="pt-BR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O que temos e o que queremos</a:t>
            </a:r>
            <a:endParaRPr lang="pt-BR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-36512" y="302791"/>
            <a:ext cx="7772400" cy="14700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2375756" y="2060848"/>
            <a:ext cx="1260140" cy="115212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44" name="Picture 4" descr="https://nwcommands.files.wordpress.com/2014/08/ask-question-2-ce96e3e01c85a38a0d39c61cfae6d42c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00608" y="404664"/>
            <a:ext cx="6552728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o 1"/>
          <p:cNvGrpSpPr/>
          <p:nvPr/>
        </p:nvGrpSpPr>
        <p:grpSpPr>
          <a:xfrm>
            <a:off x="7380312" y="188640"/>
            <a:ext cx="1500738" cy="2016224"/>
            <a:chOff x="7452320" y="188640"/>
            <a:chExt cx="1500738" cy="2016224"/>
          </a:xfrm>
        </p:grpSpPr>
        <p:sp>
          <p:nvSpPr>
            <p:cNvPr id="5" name="Fluxograma: Atraso 4"/>
            <p:cNvSpPr/>
            <p:nvPr/>
          </p:nvSpPr>
          <p:spPr>
            <a:xfrm rot="5400000">
              <a:off x="7230581" y="482387"/>
              <a:ext cx="1944216" cy="1500738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Picture 2" descr="D:\Users\usurio\Desktop\customLogo.gif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188640"/>
              <a:ext cx="142873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84890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836712"/>
            <a:ext cx="9144000" cy="6021288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5212"/>
            <a:ext cx="7812360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pt-BR" alt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CONCLUSÃO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dirty="0" smtClean="0">
                <a:latin typeface="Eras Demi ITC" panose="020B0805030504020804" pitchFamily="34" charset="0"/>
              </a:rPr>
              <a:t>QUEREMOS DISCÍPULOS E NÃO </a:t>
            </a:r>
            <a:br>
              <a:rPr lang="pt-BR" altLang="pt-BR" dirty="0" smtClean="0">
                <a:latin typeface="Eras Demi ITC" panose="020B0805030504020804" pitchFamily="34" charset="0"/>
              </a:rPr>
            </a:br>
            <a:r>
              <a:rPr lang="pt-BR" altLang="pt-BR" dirty="0" smtClean="0">
                <a:latin typeface="Eras Demi ITC" panose="020B0805030504020804" pitchFamily="34" charset="0"/>
              </a:rPr>
              <a:t>GENTE QUE APENAS FEZ “CURSINHOS”</a:t>
            </a:r>
          </a:p>
          <a:p>
            <a:pPr eaLnBrk="1" hangingPunct="1"/>
            <a:r>
              <a:rPr lang="pt-BR" altLang="pt-BR" dirty="0" smtClean="0">
                <a:latin typeface="Eras Demi ITC" panose="020B0805030504020804" pitchFamily="34" charset="0"/>
              </a:rPr>
              <a:t>CONHECER JESUS  É O MELHOR PRESENTE QUE QUALQUER PESSOA PODE RECEBER, TÊ-LO ENCONTRADO FOI O MELHOR QUE OCORREU EM NOSSAS VIDAS, E FAZÊ-LO CONHECIDO COM NOSSA PALAVRA E OBRAS É NOSSA ALEGRIA. 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7308304" y="44624"/>
            <a:ext cx="1500738" cy="2016224"/>
            <a:chOff x="7452320" y="404664"/>
            <a:chExt cx="1500738" cy="2016224"/>
          </a:xfrm>
        </p:grpSpPr>
        <p:sp>
          <p:nvSpPr>
            <p:cNvPr id="6" name="Fluxograma: Atraso 5"/>
            <p:cNvSpPr/>
            <p:nvPr/>
          </p:nvSpPr>
          <p:spPr>
            <a:xfrm rot="5400000">
              <a:off x="7230581" y="698411"/>
              <a:ext cx="1944216" cy="1500738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7" name="Picture 2" descr="D:\Users\usurio\Desktop\customLogo.gif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404664"/>
              <a:ext cx="142873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91463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36512" y="1088740"/>
            <a:ext cx="9180512" cy="576926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endParaRPr lang="pt-BR" sz="6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  <a:p>
            <a:pPr marL="0" indent="0" algn="ctr">
              <a:buNone/>
              <a:defRPr/>
            </a:pPr>
            <a:endParaRPr lang="pt-B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  <a:p>
            <a:pPr marL="3676650" indent="0" algn="ctr">
              <a:buNone/>
              <a:defRPr/>
            </a:pPr>
            <a:r>
              <a:rPr lang="pt-BR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Foi sempre assim?</a:t>
            </a:r>
            <a:endParaRPr lang="pt-BR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-36512" y="302791"/>
            <a:ext cx="7772400" cy="14700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2375756" y="2060848"/>
            <a:ext cx="1260140" cy="115212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44" name="Picture 4" descr="https://nwcommands.files.wordpress.com/2014/08/ask-question-2-ce96e3e01c85a38a0d39c61cfae6d42c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00608" y="404664"/>
            <a:ext cx="6552728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o 1"/>
          <p:cNvGrpSpPr/>
          <p:nvPr/>
        </p:nvGrpSpPr>
        <p:grpSpPr>
          <a:xfrm>
            <a:off x="7380312" y="188640"/>
            <a:ext cx="1500738" cy="2016224"/>
            <a:chOff x="7452320" y="188640"/>
            <a:chExt cx="1500738" cy="2016224"/>
          </a:xfrm>
        </p:grpSpPr>
        <p:sp>
          <p:nvSpPr>
            <p:cNvPr id="5" name="Fluxograma: Atraso 4"/>
            <p:cNvSpPr/>
            <p:nvPr/>
          </p:nvSpPr>
          <p:spPr>
            <a:xfrm rot="5400000">
              <a:off x="7230581" y="482387"/>
              <a:ext cx="1944216" cy="1500738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Picture 2" descr="D:\Users\usurio\Desktop\customLogo.gif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188640"/>
              <a:ext cx="142873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84890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836712"/>
            <a:ext cx="9144000" cy="6021288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36512" y="374799"/>
            <a:ext cx="7772400" cy="1470025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pt-B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Iniciação à Vida Cristã</a:t>
            </a:r>
            <a:endParaRPr lang="pt-B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7380312" y="188640"/>
            <a:ext cx="1500738" cy="2016224"/>
            <a:chOff x="7452320" y="404664"/>
            <a:chExt cx="1500738" cy="2016224"/>
          </a:xfrm>
        </p:grpSpPr>
        <p:sp>
          <p:nvSpPr>
            <p:cNvPr id="10" name="Fluxograma: Atraso 9"/>
            <p:cNvSpPr/>
            <p:nvPr/>
          </p:nvSpPr>
          <p:spPr>
            <a:xfrm rot="5400000">
              <a:off x="7230581" y="698411"/>
              <a:ext cx="1944216" cy="1500738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1" name="Picture 2" descr="D:\Users\usurio\Desktop\customLogo.gif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404664"/>
              <a:ext cx="142873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1560" y="2204864"/>
            <a:ext cx="7992888" cy="4320480"/>
          </a:xfrm>
        </p:spPr>
        <p:txBody>
          <a:bodyPr>
            <a:noAutofit/>
          </a:bodyPr>
          <a:lstStyle/>
          <a:p>
            <a:r>
              <a:rPr lang="pt-BR" sz="44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Parte 2</a:t>
            </a:r>
          </a:p>
          <a:p>
            <a:r>
              <a:rPr lang="pt-BR" sz="44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Buscando os fundamentos</a:t>
            </a:r>
          </a:p>
          <a:p>
            <a:endParaRPr lang="pt-BR" sz="24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  <a:p>
            <a:r>
              <a:rPr lang="pt-BR" sz="44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A INSPIRAÇÃO CATECUMENAL </a:t>
            </a:r>
            <a:endParaRPr lang="pt-BR" sz="44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168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836712"/>
            <a:ext cx="9144000" cy="6021288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827584" y="3645024"/>
            <a:ext cx="7704856" cy="288032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exto explicativo em seta para baixo 10"/>
          <p:cNvSpPr/>
          <p:nvPr/>
        </p:nvSpPr>
        <p:spPr>
          <a:xfrm>
            <a:off x="53752" y="0"/>
            <a:ext cx="9252520" cy="3384376"/>
          </a:xfrm>
          <a:prstGeom prst="downArrowCallou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exto explicativo em seta para baixo 3"/>
          <p:cNvSpPr/>
          <p:nvPr/>
        </p:nvSpPr>
        <p:spPr>
          <a:xfrm>
            <a:off x="-72008" y="-99392"/>
            <a:ext cx="9252520" cy="3384376"/>
          </a:xfrm>
          <a:prstGeom prst="downArrowCallo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548680"/>
            <a:ext cx="8964488" cy="1470025"/>
          </a:xfrm>
        </p:spPr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A INSPIRAÇÃO CATECUMENAL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4228015"/>
            <a:ext cx="6400800" cy="2279104"/>
          </a:xfrm>
        </p:spPr>
        <p:txBody>
          <a:bodyPr>
            <a:normAutofit/>
          </a:bodyPr>
          <a:lstStyle/>
          <a:p>
            <a:r>
              <a:rPr lang="pt-BR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INICIAR NA </a:t>
            </a:r>
          </a:p>
          <a:p>
            <a:r>
              <a:rPr lang="pt-BR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VIDA CRISTÃ</a:t>
            </a:r>
            <a:endParaRPr lang="pt-BR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017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836712"/>
            <a:ext cx="9144000" cy="6021288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-36512" y="374799"/>
            <a:ext cx="7772400" cy="1470025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27784" y="5013176"/>
            <a:ext cx="6635080" cy="1575048"/>
          </a:xfrm>
        </p:spPr>
        <p:txBody>
          <a:bodyPr>
            <a:normAutofit/>
          </a:bodyPr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Há muitos caminhos, </a:t>
            </a:r>
            <a:b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</a:b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mas é preciso escolher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7380312" y="188640"/>
            <a:ext cx="1500738" cy="2016224"/>
            <a:chOff x="7452320" y="404664"/>
            <a:chExt cx="1500738" cy="2016224"/>
          </a:xfrm>
        </p:grpSpPr>
        <p:sp>
          <p:nvSpPr>
            <p:cNvPr id="7" name="Fluxograma: Atraso 6"/>
            <p:cNvSpPr/>
            <p:nvPr/>
          </p:nvSpPr>
          <p:spPr>
            <a:xfrm rot="5400000">
              <a:off x="7230581" y="698411"/>
              <a:ext cx="1944216" cy="1500738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8" name="Picture 2" descr="D:\Users\usurio\Desktop\customLogo.gif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404664"/>
              <a:ext cx="142873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2" name="Picture 2" descr="http://www.mrwalazao.com.br/fotos/boneco_mao_na_cabeca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38311" y="620688"/>
            <a:ext cx="8394687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816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836712"/>
            <a:ext cx="9144000" cy="6021288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525963"/>
          </a:xfrm>
        </p:spPr>
        <p:txBody>
          <a:bodyPr>
            <a:normAutofit/>
          </a:bodyPr>
          <a:lstStyle/>
          <a:p>
            <a:r>
              <a:rPr lang="pt-BR" sz="2700" dirty="0" smtClean="0">
                <a:latin typeface="Eras Demi ITC" panose="020B0805030504020804" pitchFamily="34" charset="0"/>
              </a:rPr>
              <a:t>Despertar interesse</a:t>
            </a:r>
          </a:p>
          <a:p>
            <a:r>
              <a:rPr lang="pt-BR" sz="2700" dirty="0" smtClean="0">
                <a:latin typeface="Eras Demi ITC" panose="020B0805030504020804" pitchFamily="34" charset="0"/>
              </a:rPr>
              <a:t>Noções fundamentais</a:t>
            </a:r>
          </a:p>
          <a:p>
            <a:r>
              <a:rPr lang="pt-BR" sz="2700" dirty="0" smtClean="0">
                <a:latin typeface="Eras Demi ITC" panose="020B0805030504020804" pitchFamily="34" charset="0"/>
              </a:rPr>
              <a:t>Apresentar o amor de Jesus Cristo como Salvador</a:t>
            </a:r>
          </a:p>
          <a:p>
            <a:r>
              <a:rPr lang="pt-BR" sz="2700" dirty="0" smtClean="0">
                <a:latin typeface="Eras Demi ITC" panose="020B0805030504020804" pitchFamily="34" charset="0"/>
              </a:rPr>
              <a:t>Testemunho de quem fala</a:t>
            </a:r>
          </a:p>
          <a:p>
            <a:r>
              <a:rPr lang="pt-BR" sz="2700" dirty="0" err="1" smtClean="0">
                <a:latin typeface="Eras Demi ITC" panose="020B0805030504020804" pitchFamily="34" charset="0"/>
              </a:rPr>
              <a:t>Querigma</a:t>
            </a:r>
            <a:r>
              <a:rPr lang="pt-BR" sz="2700" dirty="0" smtClean="0">
                <a:latin typeface="Eras Demi ITC" panose="020B0805030504020804" pitchFamily="34" charset="0"/>
              </a:rPr>
              <a:t>: anúncio que provoca</a:t>
            </a:r>
          </a:p>
          <a:p>
            <a:r>
              <a:rPr lang="pt-BR" sz="2700" dirty="0" smtClean="0">
                <a:latin typeface="Eras Demi ITC" panose="020B0805030504020804" pitchFamily="34" charset="0"/>
              </a:rPr>
              <a:t>O catequizando: manifesta interesse em aprofundar</a:t>
            </a:r>
          </a:p>
          <a:p>
            <a:pPr marL="0" indent="0">
              <a:buNone/>
            </a:pP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1" y="0"/>
            <a:ext cx="7380311" cy="15567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28650" algn="ctr"/>
            <a:r>
              <a:rPr lang="pt-BR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PRÉ-CATECUMENATO</a:t>
            </a:r>
          </a:p>
          <a:p>
            <a:pPr algn="ctr"/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TEMPO DE ACOLHIDA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-108520" y="5567210"/>
            <a:ext cx="9252520" cy="1290790"/>
          </a:xfrm>
          <a:prstGeom prst="rect">
            <a:avLst/>
          </a:prstGeom>
          <a:solidFill>
            <a:srgbClr val="FFCC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  <a:latin typeface="Eras Demi ITC" panose="020B0805030504020804" pitchFamily="34" charset="0"/>
              </a:rPr>
              <a:t>RITO DE ENTRADA NO CATECUMENATO </a:t>
            </a:r>
          </a:p>
          <a:p>
            <a:pPr algn="ctr"/>
            <a:r>
              <a:rPr lang="pt-BR" sz="2800" dirty="0" smtClean="0">
                <a:solidFill>
                  <a:schemeClr val="tx1"/>
                </a:solidFill>
                <a:latin typeface="Eras Demi ITC" panose="020B0805030504020804" pitchFamily="34" charset="0"/>
              </a:rPr>
              <a:t>(</a:t>
            </a:r>
            <a:r>
              <a:rPr lang="pt-BR" sz="2800" i="1" dirty="0" smtClean="0">
                <a:solidFill>
                  <a:schemeClr val="tx1"/>
                </a:solidFill>
                <a:latin typeface="Eras Demi ITC" panose="020B0805030504020804" pitchFamily="34" charset="0"/>
              </a:rPr>
              <a:t>sinal da cruz nos sentidos)</a:t>
            </a:r>
            <a:endParaRPr lang="pt-BR" sz="2800" dirty="0">
              <a:solidFill>
                <a:schemeClr val="tx1"/>
              </a:solidFill>
              <a:latin typeface="Eras Demi ITC" panose="020B0805030504020804" pitchFamily="34" charset="0"/>
            </a:endParaRPr>
          </a:p>
        </p:txBody>
      </p:sp>
      <p:sp>
        <p:nvSpPr>
          <p:cNvPr id="7" name="Seta para baixo 6"/>
          <p:cNvSpPr/>
          <p:nvPr/>
        </p:nvSpPr>
        <p:spPr>
          <a:xfrm>
            <a:off x="251520" y="188640"/>
            <a:ext cx="720080" cy="604867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0" name="Grupo 9"/>
          <p:cNvGrpSpPr/>
          <p:nvPr/>
        </p:nvGrpSpPr>
        <p:grpSpPr>
          <a:xfrm>
            <a:off x="7380312" y="188640"/>
            <a:ext cx="1500738" cy="2016224"/>
            <a:chOff x="7452320" y="404664"/>
            <a:chExt cx="1500738" cy="2016224"/>
          </a:xfrm>
        </p:grpSpPr>
        <p:sp>
          <p:nvSpPr>
            <p:cNvPr id="11" name="Fluxograma: Atraso 10"/>
            <p:cNvSpPr/>
            <p:nvPr/>
          </p:nvSpPr>
          <p:spPr>
            <a:xfrm rot="5400000">
              <a:off x="7230581" y="698411"/>
              <a:ext cx="1944216" cy="1500738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2" name="Picture 2" descr="D:\Users\usurio\Desktop\customLogo.gif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404664"/>
              <a:ext cx="142873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81010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836712"/>
            <a:ext cx="9144000" cy="6021288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-36512" y="260649"/>
            <a:ext cx="7772400" cy="158417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7380312" y="188640"/>
            <a:ext cx="1500738" cy="2016224"/>
            <a:chOff x="7452320" y="404664"/>
            <a:chExt cx="1500738" cy="2016224"/>
          </a:xfrm>
        </p:grpSpPr>
        <p:sp>
          <p:nvSpPr>
            <p:cNvPr id="7" name="Fluxograma: Atraso 6"/>
            <p:cNvSpPr/>
            <p:nvPr/>
          </p:nvSpPr>
          <p:spPr>
            <a:xfrm rot="5400000">
              <a:off x="7230581" y="698411"/>
              <a:ext cx="1944216" cy="1500738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8" name="Picture 2" descr="D:\Users\usurio\Desktop\customLogo.gif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404664"/>
              <a:ext cx="142873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067128" cy="1642194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Decisão pelo </a:t>
            </a:r>
            <a:r>
              <a:rPr lang="pt-BR" sz="6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caminho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 </a:t>
            </a:r>
            <a:b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</a:b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de Jesus Cristo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6516216" y="2492896"/>
            <a:ext cx="1512168" cy="115212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146" name="Picture 2" descr="http://www.vendermaisonline.com.br/wp-content/uploads/2013/06/boneco-subindo-seta-vermelha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24744"/>
            <a:ext cx="7344816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948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836712"/>
            <a:ext cx="9144000" cy="6021288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1423317"/>
            <a:ext cx="7833556" cy="4525963"/>
          </a:xfrm>
        </p:spPr>
        <p:txBody>
          <a:bodyPr>
            <a:normAutofit fontScale="92500" lnSpcReduction="10000"/>
          </a:bodyPr>
          <a:lstStyle/>
          <a:p>
            <a:r>
              <a:rPr lang="pt-BR" sz="2800" dirty="0" smtClean="0">
                <a:latin typeface="Eras Demi ITC" panose="020B0805030504020804" pitchFamily="34" charset="0"/>
              </a:rPr>
              <a:t>Tempo mais longo para </a:t>
            </a:r>
            <a:br>
              <a:rPr lang="pt-BR" sz="2800" dirty="0" smtClean="0">
                <a:latin typeface="Eras Demi ITC" panose="020B0805030504020804" pitchFamily="34" charset="0"/>
              </a:rPr>
            </a:br>
            <a:r>
              <a:rPr lang="pt-BR" sz="2800" dirty="0" smtClean="0">
                <a:latin typeface="Eras Demi ITC" panose="020B0805030504020804" pitchFamily="34" charset="0"/>
              </a:rPr>
              <a:t>conhecer a fé cristã</a:t>
            </a:r>
          </a:p>
          <a:p>
            <a:r>
              <a:rPr lang="pt-BR" sz="2800" dirty="0" smtClean="0">
                <a:latin typeface="Eras Demi ITC" panose="020B0805030504020804" pitchFamily="34" charset="0"/>
              </a:rPr>
              <a:t>Conteúdo: o Creio</a:t>
            </a:r>
          </a:p>
          <a:p>
            <a:r>
              <a:rPr lang="pt-BR" sz="2800" dirty="0" smtClean="0">
                <a:latin typeface="Eras Demi ITC" panose="020B0805030504020804" pitchFamily="34" charset="0"/>
              </a:rPr>
              <a:t>Forma: narração bíblica</a:t>
            </a:r>
          </a:p>
          <a:p>
            <a:r>
              <a:rPr lang="pt-BR" sz="2800" dirty="0" smtClean="0">
                <a:latin typeface="Eras Demi ITC" panose="020B0805030504020804" pitchFamily="34" charset="0"/>
              </a:rPr>
              <a:t>Provocar a decisão da pessoa que escuta</a:t>
            </a:r>
          </a:p>
          <a:p>
            <a:r>
              <a:rPr lang="pt-BR" sz="2800" dirty="0" smtClean="0">
                <a:latin typeface="Eras Demi ITC" panose="020B0805030504020804" pitchFamily="34" charset="0"/>
              </a:rPr>
              <a:t>Aprofunda o sentido de seguir Jesus: perdoar os inimigos, partilhar com os pobres, amar, rezar, viver a humildade...</a:t>
            </a:r>
          </a:p>
          <a:p>
            <a:r>
              <a:rPr lang="pt-BR" sz="2800" dirty="0" smtClean="0">
                <a:latin typeface="Eras Demi ITC" panose="020B0805030504020804" pitchFamily="34" charset="0"/>
              </a:rPr>
              <a:t>Vida em comunidade – Acolhido</a:t>
            </a:r>
          </a:p>
          <a:p>
            <a:r>
              <a:rPr lang="pt-BR" sz="2800" dirty="0" smtClean="0">
                <a:latin typeface="Eras Demi ITC" panose="020B0805030504020804" pitchFamily="34" charset="0"/>
              </a:rPr>
              <a:t>Celebrações da Palavra e Ritos</a:t>
            </a:r>
          </a:p>
          <a:p>
            <a:endParaRPr lang="pt-BR" sz="2800" dirty="0" smtClean="0"/>
          </a:p>
          <a:p>
            <a:endParaRPr lang="pt-BR" sz="28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-1" y="0"/>
            <a:ext cx="7740353" cy="1143000"/>
          </a:xfrm>
          <a:prstGeom prst="rect">
            <a:avLst/>
          </a:prstGeom>
          <a:solidFill>
            <a:srgbClr val="FFCC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pt-BR" sz="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CATECUMENATO </a:t>
            </a:r>
            <a:endParaRPr lang="pt-BR" sz="5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</p:txBody>
      </p:sp>
      <p:sp>
        <p:nvSpPr>
          <p:cNvPr id="5" name="Título 3"/>
          <p:cNvSpPr txBox="1">
            <a:spLocks/>
          </p:cNvSpPr>
          <p:nvPr/>
        </p:nvSpPr>
        <p:spPr>
          <a:xfrm>
            <a:off x="5114" y="5949280"/>
            <a:ext cx="9138886" cy="9087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600" dirty="0" smtClean="0">
                <a:solidFill>
                  <a:schemeClr val="tx1"/>
                </a:solidFill>
                <a:latin typeface="Eras Demi ITC" panose="020B0805030504020804" pitchFamily="34" charset="0"/>
              </a:rPr>
              <a:t>CELEBRAÇÃO DE ELEIÇÃO </a:t>
            </a:r>
            <a:endParaRPr lang="pt-BR" sz="4600" dirty="0">
              <a:solidFill>
                <a:schemeClr val="tx1"/>
              </a:solidFill>
              <a:latin typeface="Eras Demi ITC" panose="020B0805030504020804" pitchFamily="34" charset="0"/>
            </a:endParaRPr>
          </a:p>
        </p:txBody>
      </p:sp>
      <p:sp>
        <p:nvSpPr>
          <p:cNvPr id="7" name="Seta para baixo 6"/>
          <p:cNvSpPr/>
          <p:nvPr/>
        </p:nvSpPr>
        <p:spPr>
          <a:xfrm>
            <a:off x="107504" y="332656"/>
            <a:ext cx="792088" cy="5832648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9" name="Grupo 8"/>
          <p:cNvGrpSpPr/>
          <p:nvPr/>
        </p:nvGrpSpPr>
        <p:grpSpPr>
          <a:xfrm>
            <a:off x="7380312" y="-99392"/>
            <a:ext cx="1500738" cy="2016224"/>
            <a:chOff x="7452320" y="404664"/>
            <a:chExt cx="1500738" cy="2016224"/>
          </a:xfrm>
        </p:grpSpPr>
        <p:sp>
          <p:nvSpPr>
            <p:cNvPr id="10" name="Fluxograma: Atraso 9"/>
            <p:cNvSpPr/>
            <p:nvPr/>
          </p:nvSpPr>
          <p:spPr>
            <a:xfrm rot="5400000">
              <a:off x="7230581" y="698411"/>
              <a:ext cx="1944216" cy="1500738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1" name="Picture 2" descr="D:\Users\usurio\Desktop\customLogo.gif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404664"/>
              <a:ext cx="142873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428261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836712"/>
            <a:ext cx="9144000" cy="6021288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8352928" cy="1498178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pt-B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Acolhido na </a:t>
            </a:r>
            <a:br>
              <a:rPr lang="pt-B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</a:br>
            <a:r>
              <a:rPr lang="pt-B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comunidade</a:t>
            </a:r>
            <a:r>
              <a:rPr lang="pt-B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 de fé</a:t>
            </a:r>
            <a:endParaRPr lang="pt-B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1259632" y="2492896"/>
            <a:ext cx="1008112" cy="100811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2483768" y="2492896"/>
            <a:ext cx="1008112" cy="100811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5148064" y="2636912"/>
            <a:ext cx="1008112" cy="100811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6300192" y="2606452"/>
            <a:ext cx="1008112" cy="100811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7273602" y="2568352"/>
            <a:ext cx="1008112" cy="100811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Picture 2" descr="http://www.centroeducarbrasil.com/imagens/educacao_especial.pn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804089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523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836712"/>
            <a:ext cx="9144000" cy="6021288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628800"/>
            <a:ext cx="8352928" cy="4497363"/>
          </a:xfrm>
        </p:spPr>
        <p:txBody>
          <a:bodyPr>
            <a:noAutofit/>
          </a:bodyPr>
          <a:lstStyle/>
          <a:p>
            <a:r>
              <a:rPr lang="pt-BR" dirty="0" smtClean="0">
                <a:latin typeface="Eras Demi ITC" panose="020B0805030504020804" pitchFamily="34" charset="0"/>
              </a:rPr>
              <a:t>Geralmente ocorria na Quaresma</a:t>
            </a:r>
          </a:p>
          <a:p>
            <a:r>
              <a:rPr lang="pt-BR" dirty="0" smtClean="0">
                <a:latin typeface="Eras Demi ITC" panose="020B0805030504020804" pitchFamily="34" charset="0"/>
              </a:rPr>
              <a:t>Tempo de limpar o que não está de acordo com o seguimento de Jesus</a:t>
            </a:r>
          </a:p>
          <a:p>
            <a:r>
              <a:rPr lang="pt-BR" dirty="0" smtClean="0">
                <a:latin typeface="Eras Demi ITC" panose="020B0805030504020804" pitchFamily="34" charset="0"/>
              </a:rPr>
              <a:t>Renúncias – Exorcismos</a:t>
            </a:r>
          </a:p>
          <a:p>
            <a:r>
              <a:rPr lang="pt-BR" dirty="0" smtClean="0">
                <a:latin typeface="Eras Demi ITC" panose="020B0805030504020804" pitchFamily="34" charset="0"/>
              </a:rPr>
              <a:t>Bênçãos – Força no seguimento</a:t>
            </a:r>
          </a:p>
          <a:p>
            <a:r>
              <a:rPr lang="pt-BR" dirty="0" smtClean="0">
                <a:latin typeface="Eras Demi ITC" panose="020B0805030504020804" pitchFamily="34" charset="0"/>
              </a:rPr>
              <a:t>Entregas do Creio e do Pai Nosso</a:t>
            </a:r>
            <a:endParaRPr lang="pt-BR" dirty="0">
              <a:latin typeface="Eras Demi ITC" panose="020B0805030504020804" pitchFamily="34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430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pt-BR" sz="4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PURIFICAÇÃO E ILUMINAÇÃO</a:t>
            </a:r>
            <a:endParaRPr lang="pt-BR" sz="4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</p:txBody>
      </p:sp>
      <p:sp>
        <p:nvSpPr>
          <p:cNvPr id="5" name="Título 3"/>
          <p:cNvSpPr txBox="1">
            <a:spLocks/>
          </p:cNvSpPr>
          <p:nvPr/>
        </p:nvSpPr>
        <p:spPr>
          <a:xfrm>
            <a:off x="0" y="5645988"/>
            <a:ext cx="9143999" cy="12120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dirty="0" smtClean="0">
                <a:solidFill>
                  <a:schemeClr val="tx1"/>
                </a:solidFill>
                <a:latin typeface="Eras Demi ITC" panose="020B0805030504020804" pitchFamily="34" charset="0"/>
              </a:rPr>
              <a:t>CELEBRAÇÃO DOS SACRAMENTOS</a:t>
            </a:r>
            <a:endParaRPr lang="pt-BR" sz="3600" dirty="0">
              <a:solidFill>
                <a:schemeClr val="tx1"/>
              </a:solidFill>
              <a:latin typeface="Eras Demi ITC" panose="020B0805030504020804" pitchFamily="34" charset="0"/>
            </a:endParaRPr>
          </a:p>
        </p:txBody>
      </p:sp>
      <p:sp>
        <p:nvSpPr>
          <p:cNvPr id="7" name="Seta para baixo 6"/>
          <p:cNvSpPr/>
          <p:nvPr/>
        </p:nvSpPr>
        <p:spPr>
          <a:xfrm>
            <a:off x="251520" y="858836"/>
            <a:ext cx="576064" cy="5393158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0885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052736"/>
            <a:ext cx="9144000" cy="5805264"/>
          </a:xfrm>
          <a:solidFill>
            <a:schemeClr val="accent6">
              <a:lumMod val="75000"/>
              <a:alpha val="50000"/>
            </a:schemeClr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pt-BR" sz="54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pt-BR" sz="5400" dirty="0" smtClean="0">
              <a:solidFill>
                <a:schemeClr val="tx1"/>
              </a:solidFill>
              <a:latin typeface="Eras Demi ITC" panose="020B08050305040208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pt-BR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Um novo olhar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 para uma nova prática</a:t>
            </a: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-36512" y="586900"/>
            <a:ext cx="7772400" cy="14700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7463750" y="404664"/>
            <a:ext cx="1500738" cy="2016224"/>
            <a:chOff x="7452320" y="404664"/>
            <a:chExt cx="1500738" cy="2016224"/>
          </a:xfrm>
        </p:grpSpPr>
        <p:sp>
          <p:nvSpPr>
            <p:cNvPr id="15" name="Fluxograma: Atraso 14"/>
            <p:cNvSpPr/>
            <p:nvPr/>
          </p:nvSpPr>
          <p:spPr>
            <a:xfrm rot="5400000">
              <a:off x="7230581" y="698411"/>
              <a:ext cx="1944216" cy="1500738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6" name="Picture 2" descr="D:\Users\usurio\Desktop\customLogo.gif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404664"/>
              <a:ext cx="142873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684164"/>
            <a:ext cx="7272808" cy="13727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t-BR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CATEQUESE</a:t>
            </a:r>
            <a:br>
              <a:rPr lang="pt-BR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</a:br>
            <a:r>
              <a:rPr lang="pt-BR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catequizar = fazer ecoar</a:t>
            </a:r>
          </a:p>
        </p:txBody>
      </p:sp>
    </p:spTree>
    <p:extLst>
      <p:ext uri="{BB962C8B-B14F-4D97-AF65-F5344CB8AC3E}">
        <p14:creationId xmlns:p14="http://schemas.microsoft.com/office/powerpoint/2010/main" xmlns="" val="79234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836712"/>
            <a:ext cx="9144000" cy="6021288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-36512" y="374799"/>
            <a:ext cx="7772400" cy="1470025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1570186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Aprofundar os </a:t>
            </a:r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mistérios</a:t>
            </a:r>
            <a:endParaRPr lang="pt-B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</p:txBody>
      </p:sp>
      <p:pic>
        <p:nvPicPr>
          <p:cNvPr id="8194" name="Picture 2" descr="https://eve1748.files.wordpress.com/2012/07/small-group-logo-new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40" t="9918" r="14288" b="8404"/>
          <a:stretch/>
        </p:blipFill>
        <p:spPr bwMode="auto">
          <a:xfrm>
            <a:off x="1763688" y="1844824"/>
            <a:ext cx="5532463" cy="45369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o 6"/>
          <p:cNvGrpSpPr/>
          <p:nvPr/>
        </p:nvGrpSpPr>
        <p:grpSpPr>
          <a:xfrm>
            <a:off x="7380312" y="188640"/>
            <a:ext cx="1500738" cy="2016224"/>
            <a:chOff x="7452320" y="404664"/>
            <a:chExt cx="1500738" cy="2016224"/>
          </a:xfrm>
        </p:grpSpPr>
        <p:sp>
          <p:nvSpPr>
            <p:cNvPr id="8" name="Fluxograma: Atraso 7"/>
            <p:cNvSpPr/>
            <p:nvPr/>
          </p:nvSpPr>
          <p:spPr>
            <a:xfrm rot="5400000">
              <a:off x="7230581" y="698411"/>
              <a:ext cx="1944216" cy="1500738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9" name="Picture 2" descr="D:\Users\usurio\Desktop\customLogo.gif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404664"/>
              <a:ext cx="142873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9529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1052736"/>
            <a:ext cx="9144000" cy="4608512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279301"/>
            <a:ext cx="8136904" cy="4525963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Eras Demi ITC" panose="020B0805030504020804" pitchFamily="34" charset="0"/>
              </a:rPr>
              <a:t>Tempo Pascal – 50 dias</a:t>
            </a:r>
          </a:p>
          <a:p>
            <a:r>
              <a:rPr lang="pt-BR" dirty="0" smtClean="0">
                <a:latin typeface="Eras Demi ITC" panose="020B0805030504020804" pitchFamily="34" charset="0"/>
              </a:rPr>
              <a:t>Aprofunda o mistério celebrado</a:t>
            </a:r>
          </a:p>
          <a:p>
            <a:r>
              <a:rPr lang="pt-BR" dirty="0" err="1" smtClean="0">
                <a:latin typeface="Eras Demi ITC" panose="020B0805030504020804" pitchFamily="34" charset="0"/>
              </a:rPr>
              <a:t>Mistagogia</a:t>
            </a:r>
            <a:r>
              <a:rPr lang="pt-BR" dirty="0" smtClean="0">
                <a:latin typeface="Eras Demi ITC" panose="020B0805030504020804" pitchFamily="34" charset="0"/>
              </a:rPr>
              <a:t>= educar par ao mistério</a:t>
            </a:r>
          </a:p>
          <a:p>
            <a:r>
              <a:rPr lang="pt-BR" dirty="0" smtClean="0">
                <a:latin typeface="Eras Demi ITC" panose="020B0805030504020804" pitchFamily="34" charset="0"/>
              </a:rPr>
              <a:t>Tempo de orações pelos que renasceram na Páscoa </a:t>
            </a:r>
            <a:br>
              <a:rPr lang="pt-BR" dirty="0" smtClean="0">
                <a:latin typeface="Eras Demi ITC" panose="020B0805030504020804" pitchFamily="34" charset="0"/>
              </a:rPr>
            </a:br>
            <a:r>
              <a:rPr lang="pt-BR" dirty="0" smtClean="0">
                <a:latin typeface="Eras Demi ITC" panose="020B0805030504020804" pitchFamily="34" charset="0"/>
              </a:rPr>
              <a:t>(receberam o batismo)</a:t>
            </a:r>
          </a:p>
          <a:p>
            <a:r>
              <a:rPr lang="pt-BR" dirty="0" smtClean="0">
                <a:latin typeface="Eras Demi ITC" panose="020B0805030504020804" pitchFamily="34" charset="0"/>
              </a:rPr>
              <a:t>Vivência</a:t>
            </a:r>
          </a:p>
          <a:p>
            <a:r>
              <a:rPr lang="pt-BR" dirty="0" smtClean="0">
                <a:latin typeface="Eras Demi ITC" panose="020B0805030504020804" pitchFamily="34" charset="0"/>
              </a:rPr>
              <a:t>Testemunho cristão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147"/>
            <a:ext cx="9144000" cy="1143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MISTAGOGIA</a:t>
            </a:r>
            <a:endParaRPr lang="pt-BR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anose="02020502050305020303" pitchFamily="18" charset="0"/>
            </a:endParaRPr>
          </a:p>
        </p:txBody>
      </p:sp>
      <p:sp>
        <p:nvSpPr>
          <p:cNvPr id="5" name="Seta para baixo 4"/>
          <p:cNvSpPr/>
          <p:nvPr/>
        </p:nvSpPr>
        <p:spPr>
          <a:xfrm>
            <a:off x="251520" y="188640"/>
            <a:ext cx="648072" cy="568863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596888" y="5877272"/>
            <a:ext cx="8079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VIDA CRISTÃ EM COMUNIDADE</a:t>
            </a:r>
          </a:p>
        </p:txBody>
      </p:sp>
    </p:spTree>
    <p:extLst>
      <p:ext uri="{BB962C8B-B14F-4D97-AF65-F5344CB8AC3E}">
        <p14:creationId xmlns:p14="http://schemas.microsoft.com/office/powerpoint/2010/main" xmlns="" val="151520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0" y="836712"/>
            <a:ext cx="9144000" cy="6021288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107505" y="3847357"/>
            <a:ext cx="2088232" cy="1597868"/>
          </a:xfrm>
          <a:custGeom>
            <a:avLst/>
            <a:gdLst>
              <a:gd name="connsiteX0" fmla="*/ 0 w 2088232"/>
              <a:gd name="connsiteY0" fmla="*/ 0 h 1789855"/>
              <a:gd name="connsiteX1" fmla="*/ 2088232 w 2088232"/>
              <a:gd name="connsiteY1" fmla="*/ 0 h 1789855"/>
              <a:gd name="connsiteX2" fmla="*/ 2088232 w 2088232"/>
              <a:gd name="connsiteY2" fmla="*/ 1789855 h 1789855"/>
              <a:gd name="connsiteX3" fmla="*/ 0 w 2088232"/>
              <a:gd name="connsiteY3" fmla="*/ 1789855 h 1789855"/>
              <a:gd name="connsiteX4" fmla="*/ 0 w 2088232"/>
              <a:gd name="connsiteY4" fmla="*/ 0 h 1789855"/>
              <a:gd name="connsiteX0" fmla="*/ 0 w 2088232"/>
              <a:gd name="connsiteY0" fmla="*/ 352425 h 1789855"/>
              <a:gd name="connsiteX1" fmla="*/ 2088232 w 2088232"/>
              <a:gd name="connsiteY1" fmla="*/ 0 h 1789855"/>
              <a:gd name="connsiteX2" fmla="*/ 2088232 w 2088232"/>
              <a:gd name="connsiteY2" fmla="*/ 1789855 h 1789855"/>
              <a:gd name="connsiteX3" fmla="*/ 0 w 2088232"/>
              <a:gd name="connsiteY3" fmla="*/ 1789855 h 1789855"/>
              <a:gd name="connsiteX4" fmla="*/ 0 w 2088232"/>
              <a:gd name="connsiteY4" fmla="*/ 352425 h 178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8232" h="1789855">
                <a:moveTo>
                  <a:pt x="0" y="352425"/>
                </a:moveTo>
                <a:lnTo>
                  <a:pt x="2088232" y="0"/>
                </a:lnTo>
                <a:lnTo>
                  <a:pt x="2088232" y="1789855"/>
                </a:lnTo>
                <a:lnTo>
                  <a:pt x="0" y="1789855"/>
                </a:lnTo>
                <a:lnTo>
                  <a:pt x="0" y="352425"/>
                </a:lnTo>
                <a:close/>
              </a:path>
            </a:pathLst>
          </a:cu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PRÉ-CATECUMENATO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123728" y="2996952"/>
            <a:ext cx="2537969" cy="2448271"/>
          </a:xfrm>
          <a:custGeom>
            <a:avLst/>
            <a:gdLst>
              <a:gd name="connsiteX0" fmla="*/ 0 w 2465960"/>
              <a:gd name="connsiteY0" fmla="*/ 0 h 2520280"/>
              <a:gd name="connsiteX1" fmla="*/ 2465960 w 2465960"/>
              <a:gd name="connsiteY1" fmla="*/ 0 h 2520280"/>
              <a:gd name="connsiteX2" fmla="*/ 2465960 w 2465960"/>
              <a:gd name="connsiteY2" fmla="*/ 2520280 h 2520280"/>
              <a:gd name="connsiteX3" fmla="*/ 0 w 2465960"/>
              <a:gd name="connsiteY3" fmla="*/ 2520280 h 2520280"/>
              <a:gd name="connsiteX4" fmla="*/ 0 w 2465960"/>
              <a:gd name="connsiteY4" fmla="*/ 0 h 2520280"/>
              <a:gd name="connsiteX0" fmla="*/ 9525 w 2465960"/>
              <a:gd name="connsiteY0" fmla="*/ 209550 h 2520280"/>
              <a:gd name="connsiteX1" fmla="*/ 2465960 w 2465960"/>
              <a:gd name="connsiteY1" fmla="*/ 0 h 2520280"/>
              <a:gd name="connsiteX2" fmla="*/ 2465960 w 2465960"/>
              <a:gd name="connsiteY2" fmla="*/ 2520280 h 2520280"/>
              <a:gd name="connsiteX3" fmla="*/ 0 w 2465960"/>
              <a:gd name="connsiteY3" fmla="*/ 2520280 h 2520280"/>
              <a:gd name="connsiteX4" fmla="*/ 9525 w 2465960"/>
              <a:gd name="connsiteY4" fmla="*/ 209550 h 2520280"/>
              <a:gd name="connsiteX0" fmla="*/ 9525 w 2465960"/>
              <a:gd name="connsiteY0" fmla="*/ 333375 h 2644105"/>
              <a:gd name="connsiteX1" fmla="*/ 2456435 w 2465960"/>
              <a:gd name="connsiteY1" fmla="*/ 0 h 2644105"/>
              <a:gd name="connsiteX2" fmla="*/ 2465960 w 2465960"/>
              <a:gd name="connsiteY2" fmla="*/ 2644105 h 2644105"/>
              <a:gd name="connsiteX3" fmla="*/ 0 w 2465960"/>
              <a:gd name="connsiteY3" fmla="*/ 2644105 h 2644105"/>
              <a:gd name="connsiteX4" fmla="*/ 9525 w 2465960"/>
              <a:gd name="connsiteY4" fmla="*/ 333375 h 2644105"/>
              <a:gd name="connsiteX0" fmla="*/ 9525 w 2465960"/>
              <a:gd name="connsiteY0" fmla="*/ 0 h 2310730"/>
              <a:gd name="connsiteX1" fmla="*/ 2446910 w 2465960"/>
              <a:gd name="connsiteY1" fmla="*/ 190500 h 2310730"/>
              <a:gd name="connsiteX2" fmla="*/ 2465960 w 2465960"/>
              <a:gd name="connsiteY2" fmla="*/ 2310730 h 2310730"/>
              <a:gd name="connsiteX3" fmla="*/ 0 w 2465960"/>
              <a:gd name="connsiteY3" fmla="*/ 2310730 h 2310730"/>
              <a:gd name="connsiteX4" fmla="*/ 9525 w 2465960"/>
              <a:gd name="connsiteY4" fmla="*/ 0 h 2310730"/>
              <a:gd name="connsiteX0" fmla="*/ 28575 w 2465960"/>
              <a:gd name="connsiteY0" fmla="*/ 238125 h 2120230"/>
              <a:gd name="connsiteX1" fmla="*/ 2446910 w 2465960"/>
              <a:gd name="connsiteY1" fmla="*/ 0 h 2120230"/>
              <a:gd name="connsiteX2" fmla="*/ 2465960 w 2465960"/>
              <a:gd name="connsiteY2" fmla="*/ 2120230 h 2120230"/>
              <a:gd name="connsiteX3" fmla="*/ 0 w 2465960"/>
              <a:gd name="connsiteY3" fmla="*/ 2120230 h 2120230"/>
              <a:gd name="connsiteX4" fmla="*/ 28575 w 2465960"/>
              <a:gd name="connsiteY4" fmla="*/ 238125 h 2120230"/>
              <a:gd name="connsiteX0" fmla="*/ 28575 w 2465960"/>
              <a:gd name="connsiteY0" fmla="*/ 474608 h 2356713"/>
              <a:gd name="connsiteX1" fmla="*/ 2446910 w 2465960"/>
              <a:gd name="connsiteY1" fmla="*/ 0 h 2356713"/>
              <a:gd name="connsiteX2" fmla="*/ 2465960 w 2465960"/>
              <a:gd name="connsiteY2" fmla="*/ 2356713 h 2356713"/>
              <a:gd name="connsiteX3" fmla="*/ 0 w 2465960"/>
              <a:gd name="connsiteY3" fmla="*/ 2356713 h 2356713"/>
              <a:gd name="connsiteX4" fmla="*/ 28575 w 2465960"/>
              <a:gd name="connsiteY4" fmla="*/ 474608 h 235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5960" h="2356713">
                <a:moveTo>
                  <a:pt x="28575" y="474608"/>
                </a:moveTo>
                <a:lnTo>
                  <a:pt x="2446910" y="0"/>
                </a:lnTo>
                <a:lnTo>
                  <a:pt x="2465960" y="2356713"/>
                </a:lnTo>
                <a:lnTo>
                  <a:pt x="0" y="2356713"/>
                </a:lnTo>
                <a:lnTo>
                  <a:pt x="28575" y="474608"/>
                </a:lnTo>
                <a:close/>
              </a:path>
            </a:pathLst>
          </a:custGeom>
          <a:solidFill>
            <a:srgbClr val="FFCC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CATECUMENATO 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652171" y="2276872"/>
            <a:ext cx="1945578" cy="3168351"/>
          </a:xfrm>
          <a:custGeom>
            <a:avLst/>
            <a:gdLst>
              <a:gd name="connsiteX0" fmla="*/ 0 w 1926528"/>
              <a:gd name="connsiteY0" fmla="*/ 0 h 2880320"/>
              <a:gd name="connsiteX1" fmla="*/ 1926528 w 1926528"/>
              <a:gd name="connsiteY1" fmla="*/ 0 h 2880320"/>
              <a:gd name="connsiteX2" fmla="*/ 1926528 w 1926528"/>
              <a:gd name="connsiteY2" fmla="*/ 2880320 h 2880320"/>
              <a:gd name="connsiteX3" fmla="*/ 0 w 1926528"/>
              <a:gd name="connsiteY3" fmla="*/ 2880320 h 2880320"/>
              <a:gd name="connsiteX4" fmla="*/ 0 w 1926528"/>
              <a:gd name="connsiteY4" fmla="*/ 0 h 2880320"/>
              <a:gd name="connsiteX0" fmla="*/ 0 w 1936053"/>
              <a:gd name="connsiteY0" fmla="*/ 371475 h 3251795"/>
              <a:gd name="connsiteX1" fmla="*/ 1936053 w 1936053"/>
              <a:gd name="connsiteY1" fmla="*/ 0 h 3251795"/>
              <a:gd name="connsiteX2" fmla="*/ 1926528 w 1936053"/>
              <a:gd name="connsiteY2" fmla="*/ 3251795 h 3251795"/>
              <a:gd name="connsiteX3" fmla="*/ 0 w 1936053"/>
              <a:gd name="connsiteY3" fmla="*/ 3251795 h 3251795"/>
              <a:gd name="connsiteX4" fmla="*/ 0 w 1936053"/>
              <a:gd name="connsiteY4" fmla="*/ 371475 h 3251795"/>
              <a:gd name="connsiteX0" fmla="*/ 0 w 1936053"/>
              <a:gd name="connsiteY0" fmla="*/ 95250 h 2975570"/>
              <a:gd name="connsiteX1" fmla="*/ 1936053 w 1936053"/>
              <a:gd name="connsiteY1" fmla="*/ 0 h 2975570"/>
              <a:gd name="connsiteX2" fmla="*/ 1926528 w 1936053"/>
              <a:gd name="connsiteY2" fmla="*/ 2975570 h 2975570"/>
              <a:gd name="connsiteX3" fmla="*/ 0 w 1936053"/>
              <a:gd name="connsiteY3" fmla="*/ 2975570 h 2975570"/>
              <a:gd name="connsiteX4" fmla="*/ 0 w 1936053"/>
              <a:gd name="connsiteY4" fmla="*/ 95250 h 2975570"/>
              <a:gd name="connsiteX0" fmla="*/ 0 w 1945578"/>
              <a:gd name="connsiteY0" fmla="*/ 390525 h 2975570"/>
              <a:gd name="connsiteX1" fmla="*/ 1945578 w 1945578"/>
              <a:gd name="connsiteY1" fmla="*/ 0 h 2975570"/>
              <a:gd name="connsiteX2" fmla="*/ 1936053 w 1945578"/>
              <a:gd name="connsiteY2" fmla="*/ 2975570 h 2975570"/>
              <a:gd name="connsiteX3" fmla="*/ 9525 w 1945578"/>
              <a:gd name="connsiteY3" fmla="*/ 2975570 h 2975570"/>
              <a:gd name="connsiteX4" fmla="*/ 0 w 1945578"/>
              <a:gd name="connsiteY4" fmla="*/ 390525 h 2975570"/>
              <a:gd name="connsiteX0" fmla="*/ 0 w 1945578"/>
              <a:gd name="connsiteY0" fmla="*/ 295932 h 2975570"/>
              <a:gd name="connsiteX1" fmla="*/ 1945578 w 1945578"/>
              <a:gd name="connsiteY1" fmla="*/ 0 h 2975570"/>
              <a:gd name="connsiteX2" fmla="*/ 1936053 w 1945578"/>
              <a:gd name="connsiteY2" fmla="*/ 2975570 h 2975570"/>
              <a:gd name="connsiteX3" fmla="*/ 9525 w 1945578"/>
              <a:gd name="connsiteY3" fmla="*/ 2975570 h 2975570"/>
              <a:gd name="connsiteX4" fmla="*/ 0 w 1945578"/>
              <a:gd name="connsiteY4" fmla="*/ 295932 h 2975570"/>
              <a:gd name="connsiteX0" fmla="*/ 0 w 1945578"/>
              <a:gd name="connsiteY0" fmla="*/ 390525 h 3070163"/>
              <a:gd name="connsiteX1" fmla="*/ 1945578 w 1945578"/>
              <a:gd name="connsiteY1" fmla="*/ 0 h 3070163"/>
              <a:gd name="connsiteX2" fmla="*/ 1936053 w 1945578"/>
              <a:gd name="connsiteY2" fmla="*/ 3070163 h 3070163"/>
              <a:gd name="connsiteX3" fmla="*/ 9525 w 1945578"/>
              <a:gd name="connsiteY3" fmla="*/ 3070163 h 3070163"/>
              <a:gd name="connsiteX4" fmla="*/ 0 w 1945578"/>
              <a:gd name="connsiteY4" fmla="*/ 390525 h 3070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5578" h="3070163">
                <a:moveTo>
                  <a:pt x="0" y="390525"/>
                </a:moveTo>
                <a:lnTo>
                  <a:pt x="1945578" y="0"/>
                </a:lnTo>
                <a:lnTo>
                  <a:pt x="1936053" y="3070163"/>
                </a:lnTo>
                <a:lnTo>
                  <a:pt x="9525" y="3070163"/>
                </a:lnTo>
                <a:lnTo>
                  <a:pt x="0" y="390525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PURIFICAÇÃO</a:t>
            </a:r>
          </a:p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E</a:t>
            </a:r>
          </a:p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ILUMINAÇÃO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8" name="Seta para a direita 7"/>
          <p:cNvSpPr/>
          <p:nvPr/>
        </p:nvSpPr>
        <p:spPr>
          <a:xfrm>
            <a:off x="1259632" y="4797152"/>
            <a:ext cx="1512168" cy="13215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RITO DE ENTRADA</a:t>
            </a:r>
            <a:endParaRPr lang="pt-BR" dirty="0"/>
          </a:p>
        </p:txBody>
      </p:sp>
      <p:sp>
        <p:nvSpPr>
          <p:cNvPr id="11" name="Seta para a direita 10"/>
          <p:cNvSpPr/>
          <p:nvPr/>
        </p:nvSpPr>
        <p:spPr>
          <a:xfrm>
            <a:off x="3635896" y="4709298"/>
            <a:ext cx="1656184" cy="13839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ELEIÇÃO</a:t>
            </a:r>
            <a:endParaRPr lang="pt-BR" dirty="0"/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-36512" y="374799"/>
            <a:ext cx="7920880" cy="1470025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38311"/>
            <a:ext cx="8028384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SUBIR DEGRAUS (4 TEMPOS)  </a:t>
            </a:r>
            <a:b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</a:b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E PASSAR PORTAS (3 ETAPAS)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588224" y="1340768"/>
            <a:ext cx="2160240" cy="4133443"/>
          </a:xfrm>
          <a:custGeom>
            <a:avLst/>
            <a:gdLst>
              <a:gd name="connsiteX0" fmla="*/ 0 w 2160240"/>
              <a:gd name="connsiteY0" fmla="*/ 0 h 3485372"/>
              <a:gd name="connsiteX1" fmla="*/ 2160240 w 2160240"/>
              <a:gd name="connsiteY1" fmla="*/ 0 h 3485372"/>
              <a:gd name="connsiteX2" fmla="*/ 2160240 w 2160240"/>
              <a:gd name="connsiteY2" fmla="*/ 3485372 h 3485372"/>
              <a:gd name="connsiteX3" fmla="*/ 0 w 2160240"/>
              <a:gd name="connsiteY3" fmla="*/ 3485372 h 3485372"/>
              <a:gd name="connsiteX4" fmla="*/ 0 w 2160240"/>
              <a:gd name="connsiteY4" fmla="*/ 0 h 3485372"/>
              <a:gd name="connsiteX0" fmla="*/ 0 w 2160240"/>
              <a:gd name="connsiteY0" fmla="*/ 466725 h 3952097"/>
              <a:gd name="connsiteX1" fmla="*/ 2160240 w 2160240"/>
              <a:gd name="connsiteY1" fmla="*/ 0 h 3952097"/>
              <a:gd name="connsiteX2" fmla="*/ 2160240 w 2160240"/>
              <a:gd name="connsiteY2" fmla="*/ 3952097 h 3952097"/>
              <a:gd name="connsiteX3" fmla="*/ 0 w 2160240"/>
              <a:gd name="connsiteY3" fmla="*/ 3952097 h 3952097"/>
              <a:gd name="connsiteX4" fmla="*/ 0 w 2160240"/>
              <a:gd name="connsiteY4" fmla="*/ 466725 h 3952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240" h="3952097">
                <a:moveTo>
                  <a:pt x="0" y="466725"/>
                </a:moveTo>
                <a:lnTo>
                  <a:pt x="2160240" y="0"/>
                </a:lnTo>
                <a:lnTo>
                  <a:pt x="2160240" y="3952097"/>
                </a:lnTo>
                <a:lnTo>
                  <a:pt x="0" y="3952097"/>
                </a:lnTo>
                <a:lnTo>
                  <a:pt x="0" y="466725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MISTAGOGIA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12" name="Seta para a direita 11"/>
          <p:cNvSpPr/>
          <p:nvPr/>
        </p:nvSpPr>
        <p:spPr>
          <a:xfrm>
            <a:off x="5724128" y="4725144"/>
            <a:ext cx="2043384" cy="13833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SACRAMENTOS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38177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1" grpId="0" animBg="1"/>
      <p:bldP spid="2" grpId="0"/>
      <p:bldP spid="7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0" y="1062880"/>
            <a:ext cx="9144000" cy="5822504"/>
          </a:xfrm>
          <a:prstGeom prst="rect">
            <a:avLst/>
          </a:prstGeom>
          <a:solidFill>
            <a:schemeClr val="tx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36512" y="302791"/>
            <a:ext cx="7772400" cy="1470025"/>
          </a:xfrm>
          <a:solidFill>
            <a:schemeClr val="tx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pt-BR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Iniciação à Vida Cristã</a:t>
            </a:r>
            <a:endParaRPr lang="pt-BR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7452320" y="116632"/>
            <a:ext cx="1500738" cy="2016224"/>
            <a:chOff x="7452320" y="404664"/>
            <a:chExt cx="1500738" cy="2016224"/>
          </a:xfrm>
        </p:grpSpPr>
        <p:sp>
          <p:nvSpPr>
            <p:cNvPr id="21" name="Fluxograma: Atraso 20"/>
            <p:cNvSpPr/>
            <p:nvPr/>
          </p:nvSpPr>
          <p:spPr>
            <a:xfrm rot="5400000">
              <a:off x="7230581" y="698411"/>
              <a:ext cx="1944216" cy="1500738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2" name="Picture 2" descr="D:\Users\usurio\Desktop\customLogo.gif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404664"/>
              <a:ext cx="142873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324472"/>
            <a:ext cx="6400800" cy="1752600"/>
          </a:xfrm>
        </p:spPr>
        <p:txBody>
          <a:bodyPr>
            <a:noAutofit/>
          </a:bodyPr>
          <a:lstStyle/>
          <a:p>
            <a:r>
              <a:rPr lang="pt-BR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Parte 3</a:t>
            </a:r>
          </a:p>
          <a:p>
            <a:endParaRPr lang="pt-BR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  <a:p>
            <a:r>
              <a:rPr lang="pt-BR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Leitura Orante da Palavra de Deus</a:t>
            </a:r>
            <a:endParaRPr lang="pt-BR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168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1062880"/>
            <a:ext cx="9144000" cy="5822504"/>
          </a:xfrm>
          <a:prstGeom prst="rect">
            <a:avLst/>
          </a:prstGeom>
          <a:solidFill>
            <a:schemeClr val="tx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-36512" y="302791"/>
            <a:ext cx="7772400" cy="14700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Pe. </a:t>
            </a:r>
            <a:r>
              <a:rPr lang="pt-BR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Evdoquimov</a:t>
            </a:r>
            <a:endParaRPr lang="pt-BR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7452320" y="116632"/>
            <a:ext cx="1500738" cy="2016224"/>
            <a:chOff x="7452320" y="404664"/>
            <a:chExt cx="1500738" cy="2016224"/>
          </a:xfrm>
        </p:grpSpPr>
        <p:sp>
          <p:nvSpPr>
            <p:cNvPr id="7" name="Fluxograma: Atraso 6"/>
            <p:cNvSpPr/>
            <p:nvPr/>
          </p:nvSpPr>
          <p:spPr>
            <a:xfrm rot="5400000">
              <a:off x="7230581" y="698411"/>
              <a:ext cx="1944216" cy="1500738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8" name="Picture 2" descr="D:\Users\usurio\Desktop\customLogo.gif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404664"/>
              <a:ext cx="142873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204864"/>
            <a:ext cx="8136904" cy="4527054"/>
          </a:xfrm>
          <a:noFill/>
        </p:spPr>
        <p:txBody>
          <a:bodyPr>
            <a:normAutofit lnSpcReduction="10000"/>
          </a:bodyPr>
          <a:lstStyle/>
          <a:p>
            <a:pPr marL="118872" indent="0" algn="ctr">
              <a:buNone/>
            </a:pPr>
            <a:r>
              <a:rPr lang="pt-BR" sz="6000" i="1" dirty="0" smtClean="0">
                <a:latin typeface="Eras Bold ITC" panose="020B0907030504020204" pitchFamily="34" charset="0"/>
              </a:rPr>
              <a:t>“Ao ler a Bíblia, os Padres não liam os textos, mas a Cristo Vivo, e Cristo lhes falava.”</a:t>
            </a:r>
          </a:p>
          <a:p>
            <a:pPr marL="118872" indent="0" algn="just">
              <a:buNone/>
            </a:pPr>
            <a:endParaRPr lang="pt-BR" sz="6000" dirty="0" smtClean="0"/>
          </a:p>
        </p:txBody>
      </p:sp>
    </p:spTree>
    <p:extLst>
      <p:ext uri="{BB962C8B-B14F-4D97-AF65-F5344CB8AC3E}">
        <p14:creationId xmlns:p14="http://schemas.microsoft.com/office/powerpoint/2010/main" xmlns="" val="284276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1062880"/>
            <a:ext cx="9144000" cy="5822504"/>
          </a:xfrm>
          <a:prstGeom prst="rect">
            <a:avLst/>
          </a:prstGeom>
          <a:solidFill>
            <a:schemeClr val="tx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-36512" y="302791"/>
            <a:ext cx="7772400" cy="14700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A Palavra de Deus</a:t>
            </a:r>
            <a:endParaRPr lang="pt-BR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916832"/>
            <a:ext cx="9036496" cy="4941168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>
                <a:latin typeface="Eras Demi ITC" panose="020B0805030504020804" pitchFamily="34" charset="0"/>
              </a:rPr>
              <a:t>Expressão «Palavra de Deus» é a pessoa </a:t>
            </a:r>
            <a:br>
              <a:rPr lang="pt-BR" dirty="0" smtClean="0">
                <a:latin typeface="Eras Demi ITC" panose="020B0805030504020804" pitchFamily="34" charset="0"/>
              </a:rPr>
            </a:br>
            <a:r>
              <a:rPr lang="pt-BR" dirty="0" smtClean="0">
                <a:latin typeface="Eras Demi ITC" panose="020B0805030504020804" pitchFamily="34" charset="0"/>
              </a:rPr>
              <a:t>de </a:t>
            </a:r>
            <a:r>
              <a:rPr lang="pt-BR" b="1" dirty="0" smtClean="0">
                <a:latin typeface="Eras Demi ITC" panose="020B0805030504020804" pitchFamily="34" charset="0"/>
              </a:rPr>
              <a:t>Jesus </a:t>
            </a:r>
            <a:r>
              <a:rPr lang="pt-BR" dirty="0" smtClean="0">
                <a:latin typeface="Eras Demi ITC" panose="020B0805030504020804" pitchFamily="34" charset="0"/>
              </a:rPr>
              <a:t>Cristo, Filho eterno do Pai feito homem.</a:t>
            </a:r>
          </a:p>
          <a:p>
            <a:r>
              <a:rPr lang="pt-BR" dirty="0" smtClean="0">
                <a:latin typeface="Eras Demi ITC" panose="020B0805030504020804" pitchFamily="34" charset="0"/>
              </a:rPr>
              <a:t>A própria criação, o </a:t>
            </a:r>
            <a:r>
              <a:rPr lang="pt-BR" i="1" dirty="0" smtClean="0">
                <a:latin typeface="Eras Demi ITC" panose="020B0805030504020804" pitchFamily="34" charset="0"/>
              </a:rPr>
              <a:t>livro da </a:t>
            </a:r>
            <a:r>
              <a:rPr lang="pt-BR" b="1" i="1" dirty="0" smtClean="0">
                <a:latin typeface="Eras Demi ITC" panose="020B0805030504020804" pitchFamily="34" charset="0"/>
              </a:rPr>
              <a:t>natureza</a:t>
            </a:r>
            <a:r>
              <a:rPr lang="pt-BR" dirty="0" smtClean="0">
                <a:latin typeface="Eras Demi ITC" panose="020B0805030504020804" pitchFamily="34" charset="0"/>
              </a:rPr>
              <a:t>, constitui também essencialmente parte desta sinfonia a diversas vozes na qual se exprime o único Verbo.</a:t>
            </a:r>
          </a:p>
          <a:p>
            <a:r>
              <a:rPr lang="pt-BR" dirty="0" smtClean="0">
                <a:latin typeface="Eras Demi ITC" panose="020B0805030504020804" pitchFamily="34" charset="0"/>
              </a:rPr>
              <a:t>A Palavra divina exprime-se ao longo de toda a história da salvação e tem a sua plenitude no mistério da encarnação, morte e ressurreição do Filho de Deus. 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7452320" y="116632"/>
            <a:ext cx="1500738" cy="2016224"/>
            <a:chOff x="7452320" y="404664"/>
            <a:chExt cx="1500738" cy="2016224"/>
          </a:xfrm>
        </p:grpSpPr>
        <p:sp>
          <p:nvSpPr>
            <p:cNvPr id="9" name="Fluxograma: Atraso 8"/>
            <p:cNvSpPr/>
            <p:nvPr/>
          </p:nvSpPr>
          <p:spPr>
            <a:xfrm rot="5400000">
              <a:off x="7230581" y="698411"/>
              <a:ext cx="1944216" cy="1500738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0" name="Picture 2" descr="D:\Users\usurio\Desktop\customLogo.gif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404664"/>
              <a:ext cx="142873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74891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1062880"/>
            <a:ext cx="9144000" cy="5822504"/>
          </a:xfrm>
          <a:prstGeom prst="rect">
            <a:avLst/>
          </a:prstGeom>
          <a:solidFill>
            <a:schemeClr val="tx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-36512" y="302791"/>
            <a:ext cx="7772400" cy="14700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A Palavra de Deus</a:t>
            </a:r>
            <a:endParaRPr lang="pt-BR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7452320" y="116632"/>
            <a:ext cx="1500738" cy="2016224"/>
            <a:chOff x="7452320" y="404664"/>
            <a:chExt cx="1500738" cy="2016224"/>
          </a:xfrm>
        </p:grpSpPr>
        <p:sp>
          <p:nvSpPr>
            <p:cNvPr id="9" name="Fluxograma: Atraso 8"/>
            <p:cNvSpPr/>
            <p:nvPr/>
          </p:nvSpPr>
          <p:spPr>
            <a:xfrm rot="5400000">
              <a:off x="7230581" y="698411"/>
              <a:ext cx="1944216" cy="1500738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0" name="Picture 2" descr="D:\Users\usurio\Desktop\customLogo.gif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404664"/>
              <a:ext cx="142873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3579" y="1916831"/>
            <a:ext cx="8736842" cy="4754903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Eras Demi ITC" panose="020B0805030504020804" pitchFamily="34" charset="0"/>
              </a:rPr>
              <a:t>É também a Palavra pregada pelos Apóstolos. A </a:t>
            </a:r>
            <a:r>
              <a:rPr lang="pt-BR" b="1" dirty="0" smtClean="0">
                <a:latin typeface="Eras Demi ITC" panose="020B0805030504020804" pitchFamily="34" charset="0"/>
              </a:rPr>
              <a:t>Tradição </a:t>
            </a:r>
            <a:r>
              <a:rPr lang="pt-BR" dirty="0" smtClean="0">
                <a:latin typeface="Eras Demi ITC" panose="020B0805030504020804" pitchFamily="34" charset="0"/>
              </a:rPr>
              <a:t>viva da Igreja;</a:t>
            </a:r>
          </a:p>
          <a:p>
            <a:r>
              <a:rPr lang="pt-BR" dirty="0" smtClean="0">
                <a:latin typeface="Eras Demi ITC" panose="020B0805030504020804" pitchFamily="34" charset="0"/>
              </a:rPr>
              <a:t>As </a:t>
            </a:r>
            <a:r>
              <a:rPr lang="pt-BR" b="1" dirty="0" smtClean="0">
                <a:latin typeface="Eras Demi ITC" panose="020B0805030504020804" pitchFamily="34" charset="0"/>
              </a:rPr>
              <a:t>Sagradas Escrituras</a:t>
            </a:r>
            <a:r>
              <a:rPr lang="pt-BR" dirty="0" smtClean="0">
                <a:latin typeface="Eras Demi ITC" panose="020B0805030504020804" pitchFamily="34" charset="0"/>
              </a:rPr>
              <a:t>, apesar da fé cristã não ser uma «religião do Livro»: o cristianismo é a «religião da Palavra de Deus», não de «uma palavra escrita e muda, mas do Verbo encarnado e vivo» VERBUM DOMINI</a:t>
            </a:r>
          </a:p>
        </p:txBody>
      </p:sp>
    </p:spTree>
    <p:extLst>
      <p:ext uri="{BB962C8B-B14F-4D97-AF65-F5344CB8AC3E}">
        <p14:creationId xmlns:p14="http://schemas.microsoft.com/office/powerpoint/2010/main" xmlns="" val="349889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1062880"/>
            <a:ext cx="9144000" cy="5822504"/>
          </a:xfrm>
          <a:prstGeom prst="rect">
            <a:avLst/>
          </a:prstGeom>
          <a:solidFill>
            <a:schemeClr val="tx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8229600" cy="114300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pt-BR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A Palavra de Deus</a:t>
            </a:r>
            <a:endParaRPr lang="pt-BR" dirty="0">
              <a:solidFill>
                <a:schemeClr val="bg1"/>
              </a:solidFill>
              <a:latin typeface="Eras Demi ITC" panose="020B08050305040208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08512"/>
          </a:xfrm>
        </p:spPr>
        <p:txBody>
          <a:bodyPr>
            <a:normAutofit/>
          </a:bodyPr>
          <a:lstStyle/>
          <a:p>
            <a:pPr algn="r"/>
            <a:r>
              <a:rPr lang="pt-BR" sz="5400" dirty="0" smtClean="0">
                <a:latin typeface="Eras Demi ITC" panose="020B0805030504020804" pitchFamily="34" charset="0"/>
              </a:rPr>
              <a:t>Jesus Cristo</a:t>
            </a:r>
          </a:p>
          <a:p>
            <a:pPr algn="r"/>
            <a:r>
              <a:rPr lang="pt-BR" sz="5400" i="1" dirty="0" smtClean="0">
                <a:latin typeface="Eras Demi ITC" panose="020B0805030504020804" pitchFamily="34" charset="0"/>
              </a:rPr>
              <a:t>Natureza</a:t>
            </a:r>
            <a:endParaRPr lang="pt-BR" sz="5400" dirty="0" smtClean="0">
              <a:latin typeface="Eras Demi ITC" panose="020B0805030504020804" pitchFamily="34" charset="0"/>
            </a:endParaRPr>
          </a:p>
          <a:p>
            <a:pPr algn="r"/>
            <a:r>
              <a:rPr lang="pt-BR" sz="5400" dirty="0" smtClean="0">
                <a:latin typeface="Eras Demi ITC" panose="020B0805030504020804" pitchFamily="34" charset="0"/>
              </a:rPr>
              <a:t>Tradição</a:t>
            </a:r>
          </a:p>
          <a:p>
            <a:pPr algn="r"/>
            <a:r>
              <a:rPr lang="pt-BR" sz="5400" dirty="0" smtClean="0">
                <a:latin typeface="Eras Demi ITC" panose="020B0805030504020804" pitchFamily="34" charset="0"/>
              </a:rPr>
              <a:t>Sagradas Escrituras</a:t>
            </a:r>
          </a:p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122" r="-254"/>
          <a:stretch/>
        </p:blipFill>
        <p:spPr>
          <a:xfrm>
            <a:off x="395536" y="1700808"/>
            <a:ext cx="392392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6504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1062880"/>
            <a:ext cx="9144000" cy="5822504"/>
          </a:xfrm>
          <a:prstGeom prst="rect">
            <a:avLst/>
          </a:prstGeom>
          <a:solidFill>
            <a:schemeClr val="tx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434" name="Picture 2" descr="http://4.bp.blogspot.com/_EztRBQVnKT4/TNmyFkoFThI/AAAAAAAAAL0/XWETySZ1rCY/s1600/biblia-e-cali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860032" y="3963044"/>
            <a:ext cx="3953678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36512" y="332656"/>
            <a:ext cx="8435280" cy="1584176"/>
          </a:xfrm>
          <a:solidFill>
            <a:schemeClr val="tx2">
              <a:lumMod val="75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pt-BR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Lectio</a:t>
            </a:r>
            <a:r>
              <a:rPr lang="pt-BR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 Divina e </a:t>
            </a:r>
            <a:br>
              <a:rPr lang="pt-BR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</a:br>
            <a:r>
              <a:rPr lang="pt-BR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Palavra de Deus</a:t>
            </a:r>
            <a:endParaRPr lang="pt-BR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2115759"/>
            <a:ext cx="8706206" cy="4337577"/>
          </a:xfrm>
        </p:spPr>
        <p:txBody>
          <a:bodyPr>
            <a:noAutofit/>
          </a:bodyPr>
          <a:lstStyle/>
          <a:p>
            <a:r>
              <a:rPr lang="pt-BR" sz="3800" dirty="0" smtClean="0">
                <a:latin typeface="Eras Demi ITC" panose="020B0805030504020804" pitchFamily="34" charset="0"/>
              </a:rPr>
              <a:t>Escutar Jesus Cristo, o Verbo </a:t>
            </a:r>
            <a:r>
              <a:rPr lang="pt-BR" sz="3800" dirty="0" err="1" smtClean="0">
                <a:latin typeface="Eras Demi ITC" panose="020B0805030504020804" pitchFamily="34" charset="0"/>
              </a:rPr>
              <a:t>encar-nado</a:t>
            </a:r>
            <a:r>
              <a:rPr lang="pt-BR" sz="3800" dirty="0" smtClean="0">
                <a:latin typeface="Eras Demi ITC" panose="020B0805030504020804" pitchFamily="34" charset="0"/>
              </a:rPr>
              <a:t>, que nos fala nas Sagradas Escrituras, em comunhão com a </a:t>
            </a:r>
            <a:br>
              <a:rPr lang="pt-BR" sz="3800" dirty="0" smtClean="0">
                <a:latin typeface="Eras Demi ITC" panose="020B0805030504020804" pitchFamily="34" charset="0"/>
              </a:rPr>
            </a:br>
            <a:r>
              <a:rPr lang="pt-BR" sz="3800" dirty="0" smtClean="0">
                <a:latin typeface="Eras Demi ITC" panose="020B0805030504020804" pitchFamily="34" charset="0"/>
              </a:rPr>
              <a:t>Tradição Viva da </a:t>
            </a:r>
            <a:br>
              <a:rPr lang="pt-BR" sz="3800" dirty="0" smtClean="0">
                <a:latin typeface="Eras Demi ITC" panose="020B0805030504020804" pitchFamily="34" charset="0"/>
              </a:rPr>
            </a:br>
            <a:r>
              <a:rPr lang="pt-BR" sz="3800" dirty="0" smtClean="0">
                <a:latin typeface="Eras Demi ITC" panose="020B0805030504020804" pitchFamily="34" charset="0"/>
              </a:rPr>
              <a:t>Igreja. </a:t>
            </a:r>
          </a:p>
          <a:p>
            <a:r>
              <a:rPr lang="pt-BR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Cristo - Palavra - </a:t>
            </a:r>
            <a:br>
              <a:rPr lang="pt-BR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</a:br>
            <a:r>
              <a:rPr lang="pt-BR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Igreja - nossa vida</a:t>
            </a:r>
            <a:endParaRPr lang="pt-BR" sz="3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337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1062880"/>
            <a:ext cx="9144000" cy="5822504"/>
          </a:xfrm>
          <a:prstGeom prst="rect">
            <a:avLst/>
          </a:prstGeom>
          <a:solidFill>
            <a:schemeClr val="tx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482" name="Picture 2" descr="http://1.bp.blogspot.com/_IcJlDp9y_t0/TDXV1gJDzVI/AAAAAAAAANI/UXv1z4I0x60/s200/guigoII.jpg"/>
          <p:cNvPicPr>
            <a:picLocks noChangeAspect="1" noChangeArrowheads="1"/>
          </p:cNvPicPr>
          <p:nvPr/>
        </p:nvPicPr>
        <p:blipFill rotWithShape="1">
          <a:blip r:embed="rId2" cstate="print"/>
          <a:srcRect l="13036"/>
          <a:stretch/>
        </p:blipFill>
        <p:spPr bwMode="auto">
          <a:xfrm>
            <a:off x="5788968" y="2055538"/>
            <a:ext cx="2959496" cy="4397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7707932" cy="1498178"/>
          </a:xfrm>
          <a:solidFill>
            <a:schemeClr val="tx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pt-BR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História da </a:t>
            </a:r>
            <a:br>
              <a:rPr lang="pt-BR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</a:br>
            <a:r>
              <a:rPr lang="pt-BR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Lectio</a:t>
            </a:r>
            <a:r>
              <a:rPr lang="pt-BR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 Divina</a:t>
            </a:r>
            <a:endParaRPr lang="pt-BR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96544"/>
          </a:xfrm>
        </p:spPr>
        <p:txBody>
          <a:bodyPr>
            <a:normAutofit/>
          </a:bodyPr>
          <a:lstStyle/>
          <a:p>
            <a:r>
              <a:rPr lang="pt-BR" sz="4000" dirty="0" err="1" smtClean="0">
                <a:latin typeface="Eras Demi ITC" panose="020B0805030504020804" pitchFamily="34" charset="0"/>
              </a:rPr>
              <a:t>Guigo</a:t>
            </a:r>
            <a:r>
              <a:rPr lang="pt-BR" sz="4000" dirty="0" smtClean="0">
                <a:latin typeface="Eras Demi ITC" panose="020B0805030504020804" pitchFamily="34" charset="0"/>
              </a:rPr>
              <a:t> II </a:t>
            </a:r>
          </a:p>
          <a:p>
            <a:r>
              <a:rPr lang="pt-BR" sz="4000" dirty="0" smtClean="0">
                <a:latin typeface="Eras Demi ITC" panose="020B0805030504020804" pitchFamily="34" charset="0"/>
              </a:rPr>
              <a:t>Morreu em 1188</a:t>
            </a:r>
          </a:p>
          <a:p>
            <a:r>
              <a:rPr lang="pt-BR" sz="4000" dirty="0" smtClean="0">
                <a:latin typeface="Eras Demi ITC" panose="020B0805030504020804" pitchFamily="34" charset="0"/>
              </a:rPr>
              <a:t>Monge cartuxo</a:t>
            </a:r>
          </a:p>
          <a:p>
            <a:endParaRPr lang="pt-BR" sz="4000" dirty="0" smtClean="0">
              <a:latin typeface="Eras Demi ITC" panose="020B0805030504020804" pitchFamily="34" charset="0"/>
            </a:endParaRPr>
          </a:p>
          <a:p>
            <a:r>
              <a:rPr lang="pt-BR" sz="4000" dirty="0" smtClean="0">
                <a:latin typeface="Eras Demi ITC" panose="020B0805030504020804" pitchFamily="34" charset="0"/>
              </a:rPr>
              <a:t>São Bernardo foi </a:t>
            </a:r>
            <a:br>
              <a:rPr lang="pt-BR" sz="4000" dirty="0" smtClean="0">
                <a:latin typeface="Eras Demi ITC" panose="020B0805030504020804" pitchFamily="34" charset="0"/>
              </a:rPr>
            </a:br>
            <a:r>
              <a:rPr lang="pt-BR" sz="4000" dirty="0" smtClean="0">
                <a:latin typeface="Eras Demi ITC" panose="020B0805030504020804" pitchFamily="34" charset="0"/>
              </a:rPr>
              <a:t>um entusiasta do </a:t>
            </a:r>
            <a:br>
              <a:rPr lang="pt-BR" sz="4000" dirty="0" smtClean="0">
                <a:latin typeface="Eras Demi ITC" panose="020B0805030504020804" pitchFamily="34" charset="0"/>
              </a:rPr>
            </a:br>
            <a:r>
              <a:rPr lang="pt-BR" sz="4000" dirty="0" smtClean="0">
                <a:latin typeface="Eras Demi ITC" panose="020B0805030504020804" pitchFamily="34" charset="0"/>
              </a:rPr>
              <a:t>método</a:t>
            </a:r>
            <a:endParaRPr lang="pt-BR" dirty="0">
              <a:latin typeface="Eras Demi ITC" panose="020B0805030504020804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7452320" y="116632"/>
            <a:ext cx="1500738" cy="2016224"/>
            <a:chOff x="7452320" y="404664"/>
            <a:chExt cx="1500738" cy="2016224"/>
          </a:xfrm>
        </p:grpSpPr>
        <p:sp>
          <p:nvSpPr>
            <p:cNvPr id="9" name="Fluxograma: Atraso 8"/>
            <p:cNvSpPr/>
            <p:nvPr/>
          </p:nvSpPr>
          <p:spPr>
            <a:xfrm rot="5400000">
              <a:off x="7230581" y="698411"/>
              <a:ext cx="1944216" cy="1500738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0" name="Picture 2" descr="D:\Users\usurio\Desktop\customLogo.gif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404664"/>
              <a:ext cx="142873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48815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692696"/>
            <a:ext cx="9144000" cy="61653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2" y="260648"/>
            <a:ext cx="8229600" cy="882352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t-B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O QUE TEMOS?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57338"/>
            <a:ext cx="5401295" cy="50847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pt-BR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Catequese que parece aula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Dia do sacramento parece uma formatura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Descompromisso da família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Sensação de que “algo” precisa mudar (pais, idade, manual, etc..)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Desencanto em muitas situações</a:t>
            </a:r>
          </a:p>
        </p:txBody>
      </p:sp>
      <p:pic>
        <p:nvPicPr>
          <p:cNvPr id="4100" name="Picture 5" descr="cateques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628800"/>
            <a:ext cx="2963689" cy="4195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6470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697"/>
          <a:stretch/>
        </p:blipFill>
        <p:spPr bwMode="auto">
          <a:xfrm flipH="1">
            <a:off x="251515" y="2492896"/>
            <a:ext cx="6984780" cy="4392488"/>
          </a:xfrm>
          <a:prstGeom prst="rect">
            <a:avLst/>
          </a:prstGeom>
          <a:solidFill>
            <a:schemeClr val="accent6">
              <a:lumMod val="75000"/>
              <a:alpha val="32000"/>
            </a:schemeClr>
          </a:solidFill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36513" y="274638"/>
            <a:ext cx="7272807" cy="114300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pt-BR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Um instrumento</a:t>
            </a:r>
            <a:endParaRPr lang="pt-BR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5191"/>
            <a:ext cx="6707088" cy="4625609"/>
          </a:xfrm>
        </p:spPr>
        <p:txBody>
          <a:bodyPr/>
          <a:lstStyle/>
          <a:p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Certo dia </a:t>
            </a:r>
            <a:r>
              <a:rPr lang="pt-B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Guigo</a:t>
            </a: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 estava trabalhando com uma escada na mão.</a:t>
            </a:r>
          </a:p>
          <a:p>
            <a:pPr>
              <a:buNone/>
            </a:pP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Pedia ao Senhor que lhe sugerisse </a:t>
            </a:r>
          </a:p>
          <a:p>
            <a:pPr>
              <a:buNone/>
            </a:pP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um instrumento que lhe ajudasse a subir  até Ele. </a:t>
            </a:r>
            <a:endPara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</p:txBody>
      </p:sp>
      <p:pic>
        <p:nvPicPr>
          <p:cNvPr id="21506" name="Picture 2" descr="http://comercialteixeira.com.br/fotos/escada_de_madeira_2_lado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1243" r="47518"/>
          <a:stretch>
            <a:fillRect/>
          </a:stretch>
        </p:blipFill>
        <p:spPr bwMode="auto">
          <a:xfrm>
            <a:off x="6516216" y="70751"/>
            <a:ext cx="2664296" cy="68866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1979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1062880"/>
            <a:ext cx="9144000" cy="5822504"/>
          </a:xfrm>
          <a:prstGeom prst="rect">
            <a:avLst/>
          </a:prstGeom>
          <a:solidFill>
            <a:schemeClr val="tx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36512" y="260648"/>
            <a:ext cx="8496944" cy="1584176"/>
          </a:xfrm>
          <a:solidFill>
            <a:schemeClr val="tx2">
              <a:lumMod val="75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pt-BR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à noite escreveu ao amigo </a:t>
            </a:r>
            <a:r>
              <a:rPr lang="pt-BR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Gervásio</a:t>
            </a:r>
            <a:r>
              <a:rPr lang="pt-BR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:</a:t>
            </a:r>
            <a:endParaRPr lang="pt-BR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2132856"/>
            <a:ext cx="5626968" cy="4407046"/>
          </a:xfrm>
          <a:gradFill flip="none" rotWithShape="1">
            <a:gsLst>
              <a:gs pos="0">
                <a:schemeClr val="bg1"/>
              </a:gs>
              <a:gs pos="71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t-BR" sz="2400" i="1" dirty="0" smtClean="0">
                <a:latin typeface="Eras Demi ITC" panose="020B0805030504020804" pitchFamily="34" charset="0"/>
              </a:rPr>
              <a:t>Ocupado em um trabalho manual, comecei a pensar na atividade espiritual do homem  e se apresentaram improvisadamente  à minha reflexão quatro degraus espirituais, ou seja:</a:t>
            </a:r>
          </a:p>
          <a:p>
            <a:pPr>
              <a:buNone/>
            </a:pPr>
            <a:r>
              <a:rPr lang="pt-BR" sz="2400" i="1" dirty="0" smtClean="0">
                <a:latin typeface="Eras Demi ITC" panose="020B0805030504020804" pitchFamily="34" charset="0"/>
              </a:rPr>
              <a:t>A leitura</a:t>
            </a:r>
          </a:p>
          <a:p>
            <a:pPr>
              <a:buNone/>
            </a:pPr>
            <a:r>
              <a:rPr lang="pt-BR" sz="2400" i="1" dirty="0" smtClean="0">
                <a:latin typeface="Eras Demi ITC" panose="020B0805030504020804" pitchFamily="34" charset="0"/>
              </a:rPr>
              <a:t>A meditação</a:t>
            </a:r>
          </a:p>
          <a:p>
            <a:pPr>
              <a:buNone/>
            </a:pPr>
            <a:r>
              <a:rPr lang="pt-BR" sz="2400" i="1" dirty="0" smtClean="0">
                <a:latin typeface="Eras Demi ITC" panose="020B0805030504020804" pitchFamily="34" charset="0"/>
              </a:rPr>
              <a:t>A oração</a:t>
            </a:r>
          </a:p>
          <a:p>
            <a:pPr>
              <a:buNone/>
            </a:pPr>
            <a:r>
              <a:rPr lang="pt-BR" sz="2400" i="1" dirty="0" smtClean="0">
                <a:latin typeface="Eras Demi ITC" panose="020B0805030504020804" pitchFamily="34" charset="0"/>
              </a:rPr>
              <a:t>A contemplação.</a:t>
            </a:r>
          </a:p>
          <a:p>
            <a:pPr>
              <a:buNone/>
            </a:pPr>
            <a:r>
              <a:rPr lang="pt-BR" sz="2400" i="1" dirty="0" smtClean="0">
                <a:latin typeface="Eras Demi ITC" panose="020B0805030504020804" pitchFamily="34" charset="0"/>
              </a:rPr>
              <a:t>Esta é a escada dos monges que se eleva da terra ao céu</a:t>
            </a:r>
          </a:p>
          <a:p>
            <a:pPr>
              <a:buNone/>
            </a:pPr>
            <a:endParaRPr lang="pt-BR" sz="2400" i="1" dirty="0" smtClean="0">
              <a:latin typeface="Eras Demi ITC" panose="020B0805030504020804" pitchFamily="34" charset="0"/>
            </a:endParaRPr>
          </a:p>
          <a:p>
            <a:pPr algn="r">
              <a:buNone/>
            </a:pPr>
            <a:r>
              <a:rPr lang="pt-BR" sz="2400" i="1" dirty="0" smtClean="0">
                <a:latin typeface="Eras Demi ITC" panose="020B0805030504020804" pitchFamily="34" charset="0"/>
              </a:rPr>
              <a:t>Scala </a:t>
            </a:r>
            <a:r>
              <a:rPr lang="pt-BR" sz="2400" i="1" dirty="0" err="1" smtClean="0">
                <a:latin typeface="Eras Demi ITC" panose="020B0805030504020804" pitchFamily="34" charset="0"/>
              </a:rPr>
              <a:t>Claustralium</a:t>
            </a:r>
            <a:endParaRPr lang="pt-BR" sz="2400" i="1" dirty="0" smtClean="0">
              <a:latin typeface="Eras Demi ITC" panose="020B08050305040208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164288" y="2924944"/>
            <a:ext cx="171676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7020272" y="3758108"/>
            <a:ext cx="1716762" cy="246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6665947" y="4653136"/>
            <a:ext cx="1716762" cy="246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6340516" y="5517232"/>
            <a:ext cx="1716762" cy="246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Picture 2" descr="http://www.5minutesformom.com/faithlifts/wp-content/uploads/2007/05/ladde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84" r="6820"/>
          <a:stretch>
            <a:fillRect/>
          </a:stretch>
        </p:blipFill>
        <p:spPr bwMode="auto">
          <a:xfrm>
            <a:off x="6084168" y="1988840"/>
            <a:ext cx="3059832" cy="45510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9444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2138092" y="678805"/>
            <a:ext cx="7005908" cy="617919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36512" y="188640"/>
            <a:ext cx="8229600" cy="1143000"/>
          </a:xfrm>
          <a:solidFill>
            <a:schemeClr val="tx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pt-BR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Os degraus</a:t>
            </a:r>
            <a:endParaRPr lang="pt-BR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23728" y="5229200"/>
            <a:ext cx="9433048" cy="1152128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pt-BR" sz="2700" b="1" spc="-2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LECTIO</a:t>
            </a:r>
            <a:r>
              <a:rPr lang="pt-BR" sz="2700" spc="-2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 – Leitura da Palavra</a:t>
            </a:r>
          </a:p>
          <a:p>
            <a:pPr marL="118872" indent="0">
              <a:buNone/>
            </a:pPr>
            <a:r>
              <a:rPr lang="pt-BR" sz="2700" spc="-2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São os que ouvem a Palavra  </a:t>
            </a:r>
            <a:br>
              <a:rPr lang="pt-BR" sz="2700" spc="-20" dirty="0" smtClean="0">
                <a:solidFill>
                  <a:schemeClr val="bg1"/>
                </a:solidFill>
                <a:latin typeface="Eras Demi ITC" panose="020B0805030504020804" pitchFamily="34" charset="0"/>
              </a:rPr>
            </a:br>
            <a:r>
              <a:rPr lang="pt-BR" sz="2700" spc="-2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e a entendem (</a:t>
            </a:r>
            <a:r>
              <a:rPr lang="pt-BR" sz="2700" spc="-20" dirty="0" err="1" smtClean="0">
                <a:solidFill>
                  <a:schemeClr val="bg1"/>
                </a:solidFill>
                <a:latin typeface="Eras Demi ITC" panose="020B0805030504020804" pitchFamily="34" charset="0"/>
              </a:rPr>
              <a:t>Mt</a:t>
            </a:r>
            <a:r>
              <a:rPr lang="pt-BR" sz="2700" spc="-2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 13,23);</a:t>
            </a:r>
          </a:p>
        </p:txBody>
      </p:sp>
      <p:sp>
        <p:nvSpPr>
          <p:cNvPr id="8" name="Retângulo 7"/>
          <p:cNvSpPr/>
          <p:nvPr/>
        </p:nvSpPr>
        <p:spPr>
          <a:xfrm>
            <a:off x="2122712" y="4653136"/>
            <a:ext cx="8569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8872" indent="0">
              <a:buNone/>
            </a:pPr>
            <a:r>
              <a:rPr lang="pt-BR" sz="2700" b="1" spc="-2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MEDITATIO/RUMINATIO</a:t>
            </a:r>
            <a:r>
              <a:rPr lang="pt-BR" sz="2700" spc="-2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 - </a:t>
            </a:r>
            <a:r>
              <a:rPr lang="pt-BR" sz="2700" spc="-20" dirty="0">
                <a:solidFill>
                  <a:schemeClr val="bg1"/>
                </a:solidFill>
                <a:latin typeface="Eras Demi ITC" panose="020B0805030504020804" pitchFamily="34" charset="0"/>
              </a:rPr>
              <a:t>Oração </a:t>
            </a:r>
            <a:r>
              <a:rPr lang="pt-BR" sz="2700" spc="-2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mental</a:t>
            </a:r>
            <a:endParaRPr lang="pt-BR" sz="2700" spc="-20" dirty="0">
              <a:solidFill>
                <a:schemeClr val="bg1"/>
              </a:solidFill>
              <a:latin typeface="Eras Demi ITC" panose="020B08050305040208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42542" y="3268141"/>
            <a:ext cx="67499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8872" indent="0">
              <a:buNone/>
            </a:pPr>
            <a:r>
              <a:rPr lang="pt-BR" sz="2700" b="1" spc="-20" dirty="0">
                <a:solidFill>
                  <a:schemeClr val="bg1"/>
                </a:solidFill>
                <a:latin typeface="Eras Demi ITC" panose="020B0805030504020804" pitchFamily="34" charset="0"/>
              </a:rPr>
              <a:t>ORATIO</a:t>
            </a:r>
            <a:r>
              <a:rPr lang="pt-BR" sz="2700" spc="-20" dirty="0">
                <a:solidFill>
                  <a:schemeClr val="bg1"/>
                </a:solidFill>
                <a:latin typeface="Eras Demi ITC" panose="020B0805030504020804" pitchFamily="34" charset="0"/>
              </a:rPr>
              <a:t> –repara, agradece, pede. </a:t>
            </a:r>
            <a:r>
              <a:rPr lang="pt-BR" sz="2700" spc="-2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/>
            </a:r>
            <a:br>
              <a:rPr lang="pt-BR" sz="2700" spc="-20" dirty="0" smtClean="0">
                <a:solidFill>
                  <a:schemeClr val="bg1"/>
                </a:solidFill>
                <a:latin typeface="Eras Demi ITC" panose="020B0805030504020804" pitchFamily="34" charset="0"/>
              </a:rPr>
            </a:br>
            <a:r>
              <a:rPr lang="pt-BR" sz="2700" spc="-2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São </a:t>
            </a:r>
            <a:r>
              <a:rPr lang="pt-BR" sz="2700" spc="-20" dirty="0">
                <a:solidFill>
                  <a:schemeClr val="bg1"/>
                </a:solidFill>
                <a:latin typeface="Eras Demi ITC" panose="020B0805030504020804" pitchFamily="34" charset="0"/>
              </a:rPr>
              <a:t>aqueles que escutam a Palavra </a:t>
            </a:r>
            <a:r>
              <a:rPr lang="pt-BR" sz="2700" spc="-2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 </a:t>
            </a:r>
            <a:br>
              <a:rPr lang="pt-BR" sz="2700" spc="-20" dirty="0" smtClean="0">
                <a:solidFill>
                  <a:schemeClr val="bg1"/>
                </a:solidFill>
                <a:latin typeface="Eras Demi ITC" panose="020B0805030504020804" pitchFamily="34" charset="0"/>
              </a:rPr>
            </a:br>
            <a:r>
              <a:rPr lang="pt-BR" sz="2700" spc="-2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e </a:t>
            </a:r>
            <a:r>
              <a:rPr lang="pt-BR" sz="2700" spc="-20" dirty="0">
                <a:solidFill>
                  <a:schemeClr val="bg1"/>
                </a:solidFill>
                <a:latin typeface="Eras Demi ITC" panose="020B0805030504020804" pitchFamily="34" charset="0"/>
              </a:rPr>
              <a:t>a acolhem (Mc 4,20</a:t>
            </a:r>
            <a:r>
              <a:rPr lang="pt-BR" sz="2700" spc="-2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)</a:t>
            </a:r>
            <a:endParaRPr lang="pt-BR" sz="2700" spc="-20" dirty="0">
              <a:solidFill>
                <a:schemeClr val="bg1"/>
              </a:solidFill>
              <a:latin typeface="Eras Demi ITC" panose="020B08050305040208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138092" y="1386642"/>
            <a:ext cx="84825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8872" indent="0">
              <a:buNone/>
            </a:pPr>
            <a:r>
              <a:rPr lang="pt-BR" sz="2700" b="1" spc="-20" dirty="0">
                <a:solidFill>
                  <a:schemeClr val="bg1"/>
                </a:solidFill>
                <a:latin typeface="Eras Demi ITC" panose="020B0805030504020804" pitchFamily="34" charset="0"/>
              </a:rPr>
              <a:t>CONTEMPLATIO</a:t>
            </a:r>
            <a:r>
              <a:rPr lang="pt-BR" sz="2700" spc="-20" dirty="0">
                <a:solidFill>
                  <a:schemeClr val="bg1"/>
                </a:solidFill>
                <a:latin typeface="Eras Demi ITC" panose="020B0805030504020804" pitchFamily="34" charset="0"/>
              </a:rPr>
              <a:t> – oração do </a:t>
            </a:r>
            <a:r>
              <a:rPr lang="pt-BR" sz="2700" spc="-2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/>
            </a:r>
            <a:br>
              <a:rPr lang="pt-BR" sz="2700" spc="-20" dirty="0" smtClean="0">
                <a:solidFill>
                  <a:schemeClr val="bg1"/>
                </a:solidFill>
                <a:latin typeface="Eras Demi ITC" panose="020B0805030504020804" pitchFamily="34" charset="0"/>
              </a:rPr>
            </a:br>
            <a:r>
              <a:rPr lang="pt-BR" sz="2700" spc="-2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coração</a:t>
            </a:r>
            <a:r>
              <a:rPr lang="pt-BR" sz="2700" spc="-20" dirty="0">
                <a:solidFill>
                  <a:schemeClr val="bg1"/>
                </a:solidFill>
                <a:latin typeface="Eras Demi ITC" panose="020B0805030504020804" pitchFamily="34" charset="0"/>
              </a:rPr>
              <a:t>: </a:t>
            </a:r>
            <a:r>
              <a:rPr lang="pt-BR" sz="2700" spc="-2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a </a:t>
            </a:r>
            <a:r>
              <a:rPr lang="pt-BR" sz="2700" spc="-20" dirty="0">
                <a:solidFill>
                  <a:schemeClr val="bg1"/>
                </a:solidFill>
                <a:latin typeface="Eras Demi ITC" panose="020B0805030504020804" pitchFamily="34" charset="0"/>
              </a:rPr>
              <a:t>pessoa à disposição de Deus</a:t>
            </a:r>
          </a:p>
          <a:p>
            <a:pPr marL="118872" indent="0">
              <a:buNone/>
            </a:pPr>
            <a:r>
              <a:rPr lang="pt-BR" sz="2700" spc="-20" dirty="0">
                <a:solidFill>
                  <a:schemeClr val="bg1"/>
                </a:solidFill>
                <a:latin typeface="Eras Demi ITC" panose="020B0805030504020804" pitchFamily="34" charset="0"/>
              </a:rPr>
              <a:t>São os que ouvem a palavra e dão fruto </a:t>
            </a:r>
            <a:r>
              <a:rPr lang="pt-BR" sz="2700" spc="-2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/>
            </a:r>
            <a:br>
              <a:rPr lang="pt-BR" sz="2700" spc="-20" dirty="0" smtClean="0">
                <a:solidFill>
                  <a:schemeClr val="bg1"/>
                </a:solidFill>
                <a:latin typeface="Eras Demi ITC" panose="020B0805030504020804" pitchFamily="34" charset="0"/>
              </a:rPr>
            </a:br>
            <a:r>
              <a:rPr lang="pt-BR" sz="2700" spc="-2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(</a:t>
            </a:r>
            <a:r>
              <a:rPr lang="pt-BR" sz="2700" spc="-20" dirty="0" err="1">
                <a:solidFill>
                  <a:schemeClr val="bg1"/>
                </a:solidFill>
                <a:latin typeface="Eras Demi ITC" panose="020B0805030504020804" pitchFamily="34" charset="0"/>
              </a:rPr>
              <a:t>Lc</a:t>
            </a:r>
            <a:r>
              <a:rPr lang="pt-BR" sz="2700" spc="-20" dirty="0">
                <a:solidFill>
                  <a:schemeClr val="bg1"/>
                </a:solidFill>
                <a:latin typeface="Eras Demi ITC" panose="020B0805030504020804" pitchFamily="34" charset="0"/>
              </a:rPr>
              <a:t> 8,15</a:t>
            </a:r>
            <a:r>
              <a:rPr lang="pt-BR" sz="2700" spc="-2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). (</a:t>
            </a:r>
            <a:r>
              <a:rPr lang="pt-BR" sz="2700" spc="-20" dirty="0">
                <a:solidFill>
                  <a:schemeClr val="bg1"/>
                </a:solidFill>
                <a:latin typeface="Eras Demi ITC" panose="020B0805030504020804" pitchFamily="34" charset="0"/>
              </a:rPr>
              <a:t>Equilíbrio na divisão do tempo)</a:t>
            </a:r>
            <a:endParaRPr lang="pt-BR" sz="2700" dirty="0">
              <a:solidFill>
                <a:schemeClr val="bg1"/>
              </a:solidFill>
            </a:endParaRPr>
          </a:p>
        </p:txBody>
      </p:sp>
      <p:sp>
        <p:nvSpPr>
          <p:cNvPr id="58" name="Retângulo 57"/>
          <p:cNvSpPr/>
          <p:nvPr/>
        </p:nvSpPr>
        <p:spPr>
          <a:xfrm>
            <a:off x="0" y="6227390"/>
            <a:ext cx="449796" cy="650850"/>
          </a:xfrm>
          <a:prstGeom prst="rect">
            <a:avLst/>
          </a:prstGeom>
          <a:solidFill>
            <a:schemeClr val="tx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Retângulo 58"/>
          <p:cNvSpPr/>
          <p:nvPr/>
        </p:nvSpPr>
        <p:spPr>
          <a:xfrm>
            <a:off x="0" y="5517232"/>
            <a:ext cx="754560" cy="710158"/>
          </a:xfrm>
          <a:prstGeom prst="rect">
            <a:avLst/>
          </a:prstGeom>
          <a:solidFill>
            <a:schemeClr val="tx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0" name="Retângulo 59"/>
          <p:cNvSpPr/>
          <p:nvPr/>
        </p:nvSpPr>
        <p:spPr>
          <a:xfrm>
            <a:off x="0" y="4797152"/>
            <a:ext cx="1043608" cy="720080"/>
          </a:xfrm>
          <a:prstGeom prst="rect">
            <a:avLst/>
          </a:prstGeom>
          <a:solidFill>
            <a:schemeClr val="tx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6" name="Retângulo 85"/>
          <p:cNvSpPr/>
          <p:nvPr/>
        </p:nvSpPr>
        <p:spPr>
          <a:xfrm>
            <a:off x="0" y="4090670"/>
            <a:ext cx="1331640" cy="706482"/>
          </a:xfrm>
          <a:prstGeom prst="rect">
            <a:avLst/>
          </a:prstGeom>
          <a:solidFill>
            <a:schemeClr val="tx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7" name="Retângulo 86"/>
          <p:cNvSpPr/>
          <p:nvPr/>
        </p:nvSpPr>
        <p:spPr>
          <a:xfrm>
            <a:off x="0" y="3380512"/>
            <a:ext cx="1619672" cy="710158"/>
          </a:xfrm>
          <a:prstGeom prst="rect">
            <a:avLst/>
          </a:prstGeom>
          <a:solidFill>
            <a:schemeClr val="tx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8" name="Retângulo 87"/>
          <p:cNvSpPr/>
          <p:nvPr/>
        </p:nvSpPr>
        <p:spPr>
          <a:xfrm>
            <a:off x="0" y="2660432"/>
            <a:ext cx="1907704" cy="720080"/>
          </a:xfrm>
          <a:prstGeom prst="rect">
            <a:avLst/>
          </a:prstGeom>
          <a:solidFill>
            <a:schemeClr val="tx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9" name="Retângulo 88"/>
          <p:cNvSpPr/>
          <p:nvPr/>
        </p:nvSpPr>
        <p:spPr>
          <a:xfrm>
            <a:off x="0" y="1916832"/>
            <a:ext cx="2138092" cy="743600"/>
          </a:xfrm>
          <a:prstGeom prst="rect">
            <a:avLst/>
          </a:prstGeom>
          <a:solidFill>
            <a:schemeClr val="tx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0" name="Retângulo 89"/>
          <p:cNvSpPr/>
          <p:nvPr/>
        </p:nvSpPr>
        <p:spPr>
          <a:xfrm>
            <a:off x="0" y="1196752"/>
            <a:ext cx="2138092" cy="720080"/>
          </a:xfrm>
          <a:prstGeom prst="rect">
            <a:avLst/>
          </a:prstGeom>
          <a:solidFill>
            <a:schemeClr val="tx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91" name="Grupo 90"/>
          <p:cNvGrpSpPr/>
          <p:nvPr/>
        </p:nvGrpSpPr>
        <p:grpSpPr>
          <a:xfrm>
            <a:off x="262950" y="24036"/>
            <a:ext cx="1500738" cy="2016224"/>
            <a:chOff x="7452320" y="404664"/>
            <a:chExt cx="1500738" cy="2016224"/>
          </a:xfrm>
        </p:grpSpPr>
        <p:sp>
          <p:nvSpPr>
            <p:cNvPr id="92" name="Fluxograma: Atraso 91"/>
            <p:cNvSpPr/>
            <p:nvPr/>
          </p:nvSpPr>
          <p:spPr>
            <a:xfrm rot="5400000">
              <a:off x="7230581" y="698411"/>
              <a:ext cx="1944216" cy="1500738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93" name="Picture 2" descr="D:\Users\usurio\Desktop\customLogo.gif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404664"/>
              <a:ext cx="142873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7671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747140"/>
            <a:ext cx="9171772" cy="6210251"/>
          </a:xfrm>
          <a:prstGeom prst="rect">
            <a:avLst/>
          </a:prstGeom>
          <a:solidFill>
            <a:schemeClr val="tx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7884368" cy="114300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pt-BR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Os degraus</a:t>
            </a:r>
            <a:endParaRPr lang="pt-BR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</p:txBody>
      </p:sp>
      <p:grpSp>
        <p:nvGrpSpPr>
          <p:cNvPr id="3" name="Grupo 5"/>
          <p:cNvGrpSpPr/>
          <p:nvPr/>
        </p:nvGrpSpPr>
        <p:grpSpPr>
          <a:xfrm>
            <a:off x="7452320" y="24036"/>
            <a:ext cx="1500738" cy="2016224"/>
            <a:chOff x="7452320" y="404664"/>
            <a:chExt cx="1500738" cy="2016224"/>
          </a:xfrm>
        </p:grpSpPr>
        <p:sp>
          <p:nvSpPr>
            <p:cNvPr id="7" name="Fluxograma: Atraso 6"/>
            <p:cNvSpPr/>
            <p:nvPr/>
          </p:nvSpPr>
          <p:spPr>
            <a:xfrm rot="5400000">
              <a:off x="7230581" y="698411"/>
              <a:ext cx="1944216" cy="1500738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8" name="Picture 2" descr="D:\Users\usurio\Desktop\customLogo.gif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404664"/>
              <a:ext cx="142873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Imagem 13" descr="Metodo da leitu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1571612"/>
            <a:ext cx="3570454" cy="489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880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747140"/>
            <a:ext cx="9171772" cy="6210251"/>
          </a:xfrm>
          <a:prstGeom prst="rect">
            <a:avLst/>
          </a:prstGeom>
          <a:solidFill>
            <a:schemeClr val="tx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7884368" cy="114300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pt-BR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Os passos</a:t>
            </a:r>
            <a:endParaRPr lang="pt-BR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7452320" y="24036"/>
            <a:ext cx="1500738" cy="2016224"/>
            <a:chOff x="7452320" y="404664"/>
            <a:chExt cx="1500738" cy="2016224"/>
          </a:xfrm>
        </p:grpSpPr>
        <p:sp>
          <p:nvSpPr>
            <p:cNvPr id="7" name="Fluxograma: Atraso 6"/>
            <p:cNvSpPr/>
            <p:nvPr/>
          </p:nvSpPr>
          <p:spPr>
            <a:xfrm rot="5400000">
              <a:off x="7230581" y="698411"/>
              <a:ext cx="1944216" cy="1500738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8" name="Picture 2" descr="D:\Users\usurio\Desktop\customLogo.gif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404664"/>
              <a:ext cx="142873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Imagem 9" descr="leitura-orante-leitur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428868"/>
            <a:ext cx="1726587" cy="4214842"/>
          </a:xfrm>
          <a:prstGeom prst="rect">
            <a:avLst/>
          </a:prstGeom>
        </p:spPr>
      </p:pic>
      <p:pic>
        <p:nvPicPr>
          <p:cNvPr id="11" name="Imagem 10" descr="leitura-orante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2365111"/>
            <a:ext cx="1810129" cy="4278599"/>
          </a:xfrm>
          <a:prstGeom prst="rect">
            <a:avLst/>
          </a:prstGeom>
        </p:spPr>
      </p:pic>
      <p:pic>
        <p:nvPicPr>
          <p:cNvPr id="12" name="Imagem 11" descr="leitura-orante-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49923" y="2354779"/>
            <a:ext cx="2079795" cy="4288931"/>
          </a:xfrm>
          <a:prstGeom prst="rect">
            <a:avLst/>
          </a:prstGeom>
        </p:spPr>
      </p:pic>
      <p:pic>
        <p:nvPicPr>
          <p:cNvPr id="13" name="Imagem 12" descr="leitura-orante-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8860" y="2357430"/>
            <a:ext cx="1857388" cy="428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880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747140"/>
            <a:ext cx="9171772" cy="6210251"/>
          </a:xfrm>
          <a:prstGeom prst="rect">
            <a:avLst/>
          </a:prstGeom>
          <a:solidFill>
            <a:schemeClr val="tx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4293096"/>
            <a:ext cx="374441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7884368" cy="114300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pt-BR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SUJEITO DA LEITURA</a:t>
            </a:r>
            <a:endParaRPr lang="pt-BR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28800"/>
            <a:ext cx="8435280" cy="4625609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>
                <a:latin typeface="Eras Demi ITC" panose="020B0805030504020804" pitchFamily="34" charset="0"/>
              </a:rPr>
              <a:t>EU – NÓS</a:t>
            </a:r>
          </a:p>
          <a:p>
            <a:r>
              <a:rPr lang="pt-BR" dirty="0" smtClean="0">
                <a:latin typeface="Eras Demi ITC" panose="020B0805030504020804" pitchFamily="34" charset="0"/>
              </a:rPr>
              <a:t>MINHA PESSOA – NOSSA COMUNIDADE</a:t>
            </a:r>
          </a:p>
          <a:p>
            <a:r>
              <a:rPr lang="pt-BR" dirty="0" smtClean="0">
                <a:latin typeface="Eras Demi ITC" panose="020B0805030504020804" pitchFamily="34" charset="0"/>
              </a:rPr>
              <a:t>CRISTÃOS- MUNDO</a:t>
            </a:r>
          </a:p>
          <a:p>
            <a:endParaRPr lang="pt-BR" dirty="0">
              <a:latin typeface="Eras Demi ITC" panose="020B0805030504020804" pitchFamily="34" charset="0"/>
            </a:endParaRPr>
          </a:p>
          <a:p>
            <a:r>
              <a:rPr lang="pt-BR" dirty="0" smtClean="0">
                <a:latin typeface="Eras Demi ITC" panose="020B0805030504020804" pitchFamily="34" charset="0"/>
              </a:rPr>
              <a:t>NUNCA É UMA PALAVRA APENAS PARA MIM, PODE SER DIRIGIDA A MIM PARA O BEM DE  OUTROS.</a:t>
            </a:r>
          </a:p>
          <a:p>
            <a:r>
              <a:rPr lang="pt-BR" dirty="0" smtClean="0">
                <a:latin typeface="Eras Demi ITC" panose="020B0805030504020804" pitchFamily="34" charset="0"/>
              </a:rPr>
              <a:t>A FÉ CRISTÃ É TRINITÁRIA, </a:t>
            </a:r>
            <a:br>
              <a:rPr lang="pt-BR" dirty="0" smtClean="0">
                <a:latin typeface="Eras Demi ITC" panose="020B0805030504020804" pitchFamily="34" charset="0"/>
              </a:rPr>
            </a:br>
            <a:r>
              <a:rPr lang="pt-BR" dirty="0" smtClean="0">
                <a:latin typeface="Eras Demi ITC" panose="020B0805030504020804" pitchFamily="34" charset="0"/>
              </a:rPr>
              <a:t>É COMUNHÃO, JAMAIS </a:t>
            </a:r>
            <a:br>
              <a:rPr lang="pt-BR" dirty="0" smtClean="0">
                <a:latin typeface="Eras Demi ITC" panose="020B0805030504020804" pitchFamily="34" charset="0"/>
              </a:rPr>
            </a:br>
            <a:r>
              <a:rPr lang="pt-BR" dirty="0" smtClean="0">
                <a:latin typeface="Eras Demi ITC" panose="020B0805030504020804" pitchFamily="34" charset="0"/>
              </a:rPr>
              <a:t>SATISFAÇÃO </a:t>
            </a:r>
            <a:br>
              <a:rPr lang="pt-BR" dirty="0" smtClean="0">
                <a:latin typeface="Eras Demi ITC" panose="020B0805030504020804" pitchFamily="34" charset="0"/>
              </a:rPr>
            </a:br>
            <a:r>
              <a:rPr lang="pt-BR" dirty="0" smtClean="0">
                <a:latin typeface="Eras Demi ITC" panose="020B0805030504020804" pitchFamily="34" charset="0"/>
              </a:rPr>
              <a:t>MERAMENTE PESSOAL</a:t>
            </a:r>
            <a:endParaRPr lang="pt-BR" dirty="0">
              <a:latin typeface="Eras Demi ITC" panose="020B0805030504020804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7452320" y="24036"/>
            <a:ext cx="1500738" cy="2016224"/>
            <a:chOff x="7452320" y="404664"/>
            <a:chExt cx="1500738" cy="2016224"/>
          </a:xfrm>
        </p:grpSpPr>
        <p:sp>
          <p:nvSpPr>
            <p:cNvPr id="7" name="Fluxograma: Atraso 6"/>
            <p:cNvSpPr/>
            <p:nvPr/>
          </p:nvSpPr>
          <p:spPr>
            <a:xfrm rot="5400000">
              <a:off x="7230581" y="698411"/>
              <a:ext cx="1944216" cy="1500738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8" name="Picture 2" descr="D:\Users\usurio\Desktop\customLogo.gif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404664"/>
              <a:ext cx="142873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04880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1104626"/>
            <a:ext cx="9144000" cy="5753374"/>
          </a:xfrm>
          <a:prstGeom prst="rect">
            <a:avLst/>
          </a:prstGeom>
          <a:solidFill>
            <a:schemeClr val="tx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30809" y="274638"/>
            <a:ext cx="7771161" cy="1143000"/>
          </a:xfrm>
          <a:solidFill>
            <a:schemeClr val="tx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1 LEITURA: O QUE DIZ O TEXTO?</a:t>
            </a:r>
            <a:endParaRPr lang="pt-BR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>
                <a:latin typeface="Eras Demi ITC" panose="020B0805030504020804" pitchFamily="34" charset="0"/>
              </a:rPr>
              <a:t>Ler para entender.</a:t>
            </a:r>
          </a:p>
          <a:p>
            <a:r>
              <a:rPr lang="pt-BR" dirty="0" smtClean="0">
                <a:latin typeface="Eras Demi ITC" panose="020B0805030504020804" pitchFamily="34" charset="0"/>
              </a:rPr>
              <a:t>Ler com lentidão, calma e pausas: tanto na leitura pessoal, quanto na leitura comunitária.</a:t>
            </a:r>
          </a:p>
          <a:p>
            <a:r>
              <a:rPr lang="pt-BR" dirty="0" smtClean="0">
                <a:latin typeface="Eras Demi ITC" panose="020B0805030504020804" pitchFamily="34" charset="0"/>
              </a:rPr>
              <a:t>Escuta é uma atitude interior.</a:t>
            </a:r>
          </a:p>
          <a:p>
            <a:r>
              <a:rPr lang="pt-BR" dirty="0" smtClean="0">
                <a:latin typeface="Eras Demi ITC" panose="020B0805030504020804" pitchFamily="34" charset="0"/>
              </a:rPr>
              <a:t>Exige: disponibilidade, simplicidade, abertura.</a:t>
            </a:r>
          </a:p>
          <a:p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Reler – oração pessoal. </a:t>
            </a:r>
          </a:p>
          <a:p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RECONSTRUIR O TEXTO.</a:t>
            </a:r>
          </a:p>
          <a:p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DESTACAR PALAVRAS QUE CHAMAM A ATENÇÃO</a:t>
            </a:r>
          </a:p>
          <a:p>
            <a:pPr>
              <a:buNone/>
            </a:pPr>
            <a:endParaRPr lang="pt-BR" dirty="0"/>
          </a:p>
        </p:txBody>
      </p:sp>
      <p:grpSp>
        <p:nvGrpSpPr>
          <p:cNvPr id="10" name="Grupo 9"/>
          <p:cNvGrpSpPr/>
          <p:nvPr/>
        </p:nvGrpSpPr>
        <p:grpSpPr>
          <a:xfrm>
            <a:off x="7679774" y="24036"/>
            <a:ext cx="1500738" cy="2016224"/>
            <a:chOff x="7452320" y="404664"/>
            <a:chExt cx="1500738" cy="2016224"/>
          </a:xfrm>
        </p:grpSpPr>
        <p:sp>
          <p:nvSpPr>
            <p:cNvPr id="11" name="Fluxograma: Atraso 10"/>
            <p:cNvSpPr/>
            <p:nvPr/>
          </p:nvSpPr>
          <p:spPr>
            <a:xfrm rot="5400000">
              <a:off x="7230581" y="698411"/>
              <a:ext cx="1944216" cy="1500738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2" name="Picture 2" descr="D:\Users\usurio\Desktop\customLogo.gif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404664"/>
              <a:ext cx="142873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56370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1104626"/>
            <a:ext cx="9144000" cy="5753374"/>
          </a:xfrm>
          <a:prstGeom prst="rect">
            <a:avLst/>
          </a:prstGeom>
          <a:solidFill>
            <a:schemeClr val="tx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32056"/>
            <a:ext cx="7884368" cy="1252728"/>
          </a:xfrm>
          <a:solidFill>
            <a:schemeClr val="tx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pt-BR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2 MEDITAÇÃO: </a:t>
            </a:r>
            <a:br>
              <a:rPr lang="pt-BR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</a:br>
            <a:r>
              <a:rPr lang="pt-BR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O QUE DIZ O TEXTO ME/NOS DIZ?</a:t>
            </a:r>
            <a:endParaRPr lang="pt-BR" sz="3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44216"/>
            <a:ext cx="8229600" cy="5141168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>
                <a:latin typeface="Eras Demi ITC" panose="020B0805030504020804" pitchFamily="34" charset="0"/>
              </a:rPr>
              <a:t>Aqui a memória é fundamental – </a:t>
            </a:r>
            <a:r>
              <a:rPr lang="pt-BR" b="1" i="1" dirty="0" smtClean="0">
                <a:latin typeface="Eras Demi ITC" panose="020B0805030504020804" pitchFamily="34" charset="0"/>
              </a:rPr>
              <a:t>RUMINATIO</a:t>
            </a:r>
          </a:p>
          <a:p>
            <a:pPr algn="just">
              <a:buNone/>
            </a:pPr>
            <a:r>
              <a:rPr lang="pt-BR" dirty="0" smtClean="0">
                <a:latin typeface="Eras Demi ITC" panose="020B0805030504020804" pitchFamily="34" charset="0"/>
              </a:rPr>
              <a:t>O QUE ESSA PALAVRA PROVOCA EM MINHA/NOSSA   VIDA, O QUE ELA PEDE? Que novidade ela introduz?</a:t>
            </a:r>
          </a:p>
          <a:p>
            <a:pPr algn="just">
              <a:buNone/>
            </a:pPr>
            <a:endParaRPr lang="pt-BR" sz="2200" dirty="0" smtClean="0">
              <a:latin typeface="Eras Demi ITC" panose="020B0805030504020804" pitchFamily="34" charset="0"/>
            </a:endParaRPr>
          </a:p>
          <a:p>
            <a:pPr algn="just">
              <a:buNone/>
            </a:pP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Considerar o texto, o contexto e detalhes que possam fazer entender melhor o que a Sagrada Escritura quer realmente nos dizer. Evitar toda mensagem racionalista, ideológica ou intimista. 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7679774" y="24036"/>
            <a:ext cx="1500738" cy="2016224"/>
            <a:chOff x="7452320" y="404664"/>
            <a:chExt cx="1500738" cy="2016224"/>
          </a:xfrm>
        </p:grpSpPr>
        <p:sp>
          <p:nvSpPr>
            <p:cNvPr id="8" name="Fluxograma: Atraso 7"/>
            <p:cNvSpPr/>
            <p:nvPr/>
          </p:nvSpPr>
          <p:spPr>
            <a:xfrm rot="5400000">
              <a:off x="7230581" y="698411"/>
              <a:ext cx="1944216" cy="1500738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9" name="Picture 2" descr="D:\Users\usurio\Desktop\customLogo.gif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404664"/>
              <a:ext cx="142873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47297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1104626"/>
            <a:ext cx="9144000" cy="5753374"/>
          </a:xfrm>
          <a:prstGeom prst="rect">
            <a:avLst/>
          </a:prstGeom>
          <a:solidFill>
            <a:schemeClr val="tx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7644278" cy="1858218"/>
          </a:xfrm>
          <a:solidFill>
            <a:schemeClr val="tx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pt-BR" sz="340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3 ORAÇÃO: </a:t>
            </a:r>
            <a:r>
              <a:rPr lang="pt-BR" sz="3400" cap="all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O que  </a:t>
            </a:r>
            <a:br>
              <a:rPr lang="pt-BR" sz="3400" cap="all" dirty="0" smtClean="0">
                <a:solidFill>
                  <a:schemeClr val="bg1"/>
                </a:solidFill>
                <a:latin typeface="Eras Demi ITC" panose="020B0805030504020804" pitchFamily="34" charset="0"/>
              </a:rPr>
            </a:br>
            <a:r>
              <a:rPr lang="pt-BR" sz="3400" cap="all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o texto me /nos faz dizer à trindade?</a:t>
            </a:r>
            <a:endParaRPr lang="pt-BR" sz="3400" cap="all" dirty="0">
              <a:solidFill>
                <a:schemeClr val="bg1"/>
              </a:solidFill>
              <a:latin typeface="Eras Demi ITC" panose="020B08050305040208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535758" y="188640"/>
            <a:ext cx="135672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2276872"/>
            <a:ext cx="8229600" cy="4464496"/>
          </a:xfrm>
        </p:spPr>
        <p:txBody>
          <a:bodyPr>
            <a:normAutofit fontScale="92500"/>
          </a:bodyPr>
          <a:lstStyle/>
          <a:p>
            <a:r>
              <a:rPr lang="pt-BR" dirty="0" smtClean="0">
                <a:latin typeface="Eras Demi ITC" panose="020B0805030504020804" pitchFamily="34" charset="0"/>
              </a:rPr>
              <a:t>Diálogo da Trindade com sua criatura</a:t>
            </a:r>
          </a:p>
          <a:p>
            <a:r>
              <a:rPr lang="pt-BR" dirty="0" smtClean="0">
                <a:latin typeface="Eras Demi ITC" panose="020B0805030504020804" pitchFamily="34" charset="0"/>
              </a:rPr>
              <a:t>A Trindade  nos falou, agora respondemos</a:t>
            </a:r>
          </a:p>
          <a:p>
            <a:r>
              <a:rPr lang="pt-BR" dirty="0" smtClean="0">
                <a:latin typeface="Eras Demi ITC" panose="020B0805030504020804" pitchFamily="34" charset="0"/>
              </a:rPr>
              <a:t>Reparação: reconhecer quanto estamos vivendo longe dessa Palavra – pedir perdão (conversão)</a:t>
            </a:r>
          </a:p>
          <a:p>
            <a:r>
              <a:rPr lang="pt-BR" dirty="0" smtClean="0">
                <a:latin typeface="Eras Demi ITC" panose="020B0805030504020804" pitchFamily="34" charset="0"/>
              </a:rPr>
              <a:t>Agradecimento pelo benefício da Palavra</a:t>
            </a:r>
          </a:p>
          <a:p>
            <a:r>
              <a:rPr lang="pt-BR" dirty="0" smtClean="0">
                <a:latin typeface="Eras Demi ITC" panose="020B0805030504020804" pitchFamily="34" charset="0"/>
              </a:rPr>
              <a:t>Petição do Espírito: pedir os dons para ter um coração reto</a:t>
            </a:r>
          </a:p>
          <a:p>
            <a:endParaRPr lang="pt-BR" dirty="0"/>
          </a:p>
        </p:txBody>
      </p:sp>
      <p:sp>
        <p:nvSpPr>
          <p:cNvPr id="8" name="Fluxograma: Atraso 7"/>
          <p:cNvSpPr/>
          <p:nvPr/>
        </p:nvSpPr>
        <p:spPr>
          <a:xfrm rot="5400000">
            <a:off x="7314019" y="914435"/>
            <a:ext cx="1944216" cy="1500738"/>
          </a:xfrm>
          <a:prstGeom prst="flowChartDe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2" descr="D:\Users\usurio\Desktop\customLogo.gi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7766" y="404664"/>
            <a:ext cx="142873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657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1104626"/>
            <a:ext cx="9144000" cy="5753374"/>
          </a:xfrm>
          <a:prstGeom prst="rect">
            <a:avLst/>
          </a:prstGeom>
          <a:solidFill>
            <a:schemeClr val="tx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7920880" cy="1143000"/>
          </a:xfrm>
          <a:solidFill>
            <a:schemeClr val="tx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pt-BR" sz="340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4 - Contemplação : </a:t>
            </a:r>
            <a:br>
              <a:rPr lang="pt-BR" sz="340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</a:br>
            <a:r>
              <a:rPr lang="pt-BR" sz="340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Viver da Palavra</a:t>
            </a:r>
            <a:endParaRPr lang="pt-BR" sz="3400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772000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>
                <a:latin typeface="Eras Demi ITC" panose="020B0805030504020804" pitchFamily="34" charset="0"/>
              </a:rPr>
              <a:t>A carne não contradiz o espírito</a:t>
            </a:r>
          </a:p>
          <a:p>
            <a:r>
              <a:rPr lang="pt-BR" dirty="0" smtClean="0">
                <a:latin typeface="Eras Demi ITC" panose="020B0805030504020804" pitchFamily="34" charset="0"/>
              </a:rPr>
              <a:t>A língua não fala mais mal dos outros</a:t>
            </a:r>
          </a:p>
          <a:p>
            <a:r>
              <a:rPr lang="pt-BR" dirty="0" smtClean="0">
                <a:latin typeface="Eras Demi ITC" panose="020B0805030504020804" pitchFamily="34" charset="0"/>
              </a:rPr>
              <a:t>O pensamento se acalma e não julga</a:t>
            </a:r>
          </a:p>
          <a:p>
            <a:r>
              <a:rPr lang="pt-BR" dirty="0" smtClean="0">
                <a:latin typeface="Eras Demi ITC" panose="020B0805030504020804" pitchFamily="34" charset="0"/>
              </a:rPr>
              <a:t>O coração está tranquilo e só quer amar a todos</a:t>
            </a:r>
          </a:p>
          <a:p>
            <a:r>
              <a:rPr lang="pt-BR" dirty="0" smtClean="0">
                <a:latin typeface="Eras Demi ITC" panose="020B0805030504020804" pitchFamily="34" charset="0"/>
              </a:rPr>
              <a:t>O espírito reza no silêncio: não exige nada de Deus, confia, ama , espera</a:t>
            </a:r>
          </a:p>
          <a:p>
            <a:r>
              <a:rPr lang="pt-BR" dirty="0" smtClean="0">
                <a:latin typeface="Eras Demi ITC" panose="020B0805030504020804" pitchFamily="34" charset="0"/>
              </a:rPr>
              <a:t>Não há fanatismos, nem radicalismos, apenas identidade, clareza e perdão. </a:t>
            </a:r>
          </a:p>
          <a:p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Novo olhar sobre a realidade, conforme a tua Palavra. </a:t>
            </a:r>
            <a:r>
              <a:rPr lang="pt-B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IN VERBO TUO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. 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7452320" y="24036"/>
            <a:ext cx="1500738" cy="2016224"/>
            <a:chOff x="7452320" y="404664"/>
            <a:chExt cx="1500738" cy="2016224"/>
          </a:xfrm>
        </p:grpSpPr>
        <p:sp>
          <p:nvSpPr>
            <p:cNvPr id="8" name="Fluxograma: Atraso 7"/>
            <p:cNvSpPr/>
            <p:nvPr/>
          </p:nvSpPr>
          <p:spPr>
            <a:xfrm rot="5400000">
              <a:off x="7230581" y="698411"/>
              <a:ext cx="1944216" cy="1500738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9" name="Picture 2" descr="D:\Users\usurio\Desktop\customLogo.gif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404664"/>
              <a:ext cx="142873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98809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92696"/>
            <a:ext cx="9144000" cy="61653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2" y="274638"/>
            <a:ext cx="8229600" cy="1143000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Catequese isolada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29600" cy="5039841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ct val="0"/>
              </a:spcBef>
              <a:buClr>
                <a:schemeClr val="bg1"/>
              </a:buClr>
              <a:buFont typeface="Wingdings" pitchFamily="2" charset="2"/>
              <a:buChar char="ü"/>
              <a:defRPr/>
            </a:pPr>
            <a:endParaRPr lang="pt-BR" sz="4200" dirty="0" smtClean="0"/>
          </a:p>
          <a:p>
            <a:pPr>
              <a:spcBef>
                <a:spcPct val="0"/>
              </a:spcBef>
              <a:buClr>
                <a:schemeClr val="bg1"/>
              </a:buClr>
              <a:buFont typeface="Wingdings" pitchFamily="2" charset="2"/>
              <a:buChar char="ü"/>
              <a:defRPr/>
            </a:pPr>
            <a:r>
              <a:rPr lang="pt-BR" sz="420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A catequese sem comunidade virou uma teoria sem prática.</a:t>
            </a:r>
          </a:p>
          <a:p>
            <a:pPr>
              <a:spcBef>
                <a:spcPts val="600"/>
              </a:spcBef>
              <a:buClr>
                <a:schemeClr val="bg1"/>
              </a:buClr>
              <a:buFont typeface="Wingdings" pitchFamily="2" charset="2"/>
              <a:buChar char="ü"/>
              <a:defRPr/>
            </a:pPr>
            <a:r>
              <a:rPr lang="pt-BR" sz="420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Uma catequese sem conversão de vida virou formação de adeptos de uma teoria e não formação de discípulos do Mestre.</a:t>
            </a:r>
          </a:p>
          <a:p>
            <a:pPr>
              <a:spcBef>
                <a:spcPts val="600"/>
              </a:spcBef>
              <a:buClr>
                <a:schemeClr val="bg1"/>
              </a:buClr>
              <a:buFont typeface="Wingdings" pitchFamily="2" charset="2"/>
              <a:buChar char="ü"/>
              <a:defRPr/>
            </a:pPr>
            <a:r>
              <a:rPr lang="pt-BR" sz="420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Catequese sem liturgia separou corpo e alma, pois sem oração, sem culto e sem escuta do Senhor, nada ecoa na pessoa!</a:t>
            </a:r>
          </a:p>
          <a:p>
            <a:pPr>
              <a:buFont typeface="Wingdings" pitchFamily="2" charset="2"/>
              <a:buChar char="ü"/>
              <a:defRPr/>
            </a:pPr>
            <a:endParaRPr lang="pt-BR" sz="4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96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1104626"/>
            <a:ext cx="9144000" cy="5753374"/>
          </a:xfrm>
          <a:prstGeom prst="rect">
            <a:avLst/>
          </a:prstGeom>
          <a:solidFill>
            <a:schemeClr val="tx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7920880" cy="1143000"/>
          </a:xfrm>
          <a:solidFill>
            <a:schemeClr val="tx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endParaRPr lang="pt-BR" sz="3400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</p:txBody>
      </p:sp>
      <p:grpSp>
        <p:nvGrpSpPr>
          <p:cNvPr id="4" name="Grupo 6"/>
          <p:cNvGrpSpPr/>
          <p:nvPr/>
        </p:nvGrpSpPr>
        <p:grpSpPr>
          <a:xfrm>
            <a:off x="7452320" y="24036"/>
            <a:ext cx="1500738" cy="2016224"/>
            <a:chOff x="7452320" y="404664"/>
            <a:chExt cx="1500738" cy="2016224"/>
          </a:xfrm>
        </p:grpSpPr>
        <p:sp>
          <p:nvSpPr>
            <p:cNvPr id="8" name="Fluxograma: Atraso 7"/>
            <p:cNvSpPr/>
            <p:nvPr/>
          </p:nvSpPr>
          <p:spPr>
            <a:xfrm rot="5400000">
              <a:off x="7230581" y="698411"/>
              <a:ext cx="1944216" cy="1500738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9" name="Picture 2" descr="D:\Users\usurio\Desktop\customLogo.gif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404664"/>
              <a:ext cx="142873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Imagem 11" descr="Lectio-Divina-e-A-Tua-Biblia-Periodica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0992"/>
            <a:ext cx="7429488" cy="551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809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1035496"/>
            <a:ext cx="9144000" cy="5822504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-36512" y="586900"/>
            <a:ext cx="7772400" cy="147002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Iniciação à Vida Cristã</a:t>
            </a:r>
            <a:endParaRPr lang="pt-B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14414" y="2285992"/>
            <a:ext cx="6512768" cy="3087725"/>
          </a:xfrm>
        </p:spPr>
        <p:txBody>
          <a:bodyPr>
            <a:normAutofit/>
          </a:bodyPr>
          <a:lstStyle/>
          <a:p>
            <a:r>
              <a:rPr lang="pt-BR" sz="5400" dirty="0" smtClean="0">
                <a:solidFill>
                  <a:schemeClr val="tx1"/>
                </a:solidFill>
                <a:latin typeface="Eras Demi ITC" panose="020B0805030504020804" pitchFamily="34" charset="0"/>
              </a:rPr>
              <a:t>Parte 4</a:t>
            </a:r>
          </a:p>
          <a:p>
            <a:r>
              <a:rPr lang="pt-BR" sz="5400" dirty="0" smtClean="0">
                <a:solidFill>
                  <a:schemeClr val="tx1"/>
                </a:solidFill>
                <a:latin typeface="Eras Demi ITC" panose="020B0805030504020804" pitchFamily="34" charset="0"/>
              </a:rPr>
              <a:t>Estudo 97 </a:t>
            </a:r>
            <a:br>
              <a:rPr lang="pt-BR" sz="5400" dirty="0" smtClean="0">
                <a:solidFill>
                  <a:schemeClr val="tx1"/>
                </a:solidFill>
                <a:latin typeface="Eras Demi ITC" panose="020B0805030504020804" pitchFamily="34" charset="0"/>
              </a:rPr>
            </a:br>
            <a:r>
              <a:rPr lang="pt-BR" sz="5400" dirty="0" smtClean="0">
                <a:solidFill>
                  <a:schemeClr val="tx1"/>
                </a:solidFill>
                <a:latin typeface="Eras Demi ITC" panose="020B0805030504020804" pitchFamily="34" charset="0"/>
              </a:rPr>
              <a:t>da CNBB</a:t>
            </a:r>
            <a:endParaRPr lang="pt-BR" sz="5400" dirty="0">
              <a:solidFill>
                <a:schemeClr val="tx1"/>
              </a:solidFill>
              <a:latin typeface="Eras Demi ITC" panose="020B0805030504020804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7452320" y="404664"/>
            <a:ext cx="1500738" cy="2016224"/>
            <a:chOff x="7452320" y="404664"/>
            <a:chExt cx="1500738" cy="2016224"/>
          </a:xfrm>
        </p:grpSpPr>
        <p:sp>
          <p:nvSpPr>
            <p:cNvPr id="12" name="Fluxograma: Atraso 11"/>
            <p:cNvSpPr/>
            <p:nvPr/>
          </p:nvSpPr>
          <p:spPr>
            <a:xfrm rot="5400000">
              <a:off x="7230581" y="698411"/>
              <a:ext cx="1944216" cy="1500738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3" name="Picture 2" descr="D:\Users\usurio\Desktop\customLogo.gif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404664"/>
              <a:ext cx="142873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CaixaDeTexto 7"/>
          <p:cNvSpPr txBox="1"/>
          <p:nvPr/>
        </p:nvSpPr>
        <p:spPr>
          <a:xfrm>
            <a:off x="714348" y="5214950"/>
            <a:ext cx="76438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3600" dirty="0" smtClean="0">
                <a:latin typeface="Eras Demi ITC" panose="020B0805030504020804" pitchFamily="34" charset="0"/>
              </a:rPr>
              <a:t>“Só amamos o que conhecemos” (</a:t>
            </a:r>
            <a:r>
              <a:rPr lang="pt-BR" altLang="pt-BR" sz="3600" dirty="0" err="1" smtClean="0">
                <a:latin typeface="Eras Demi ITC" panose="020B0805030504020804" pitchFamily="34" charset="0"/>
              </a:rPr>
              <a:t>Sto</a:t>
            </a:r>
            <a:r>
              <a:rPr lang="pt-BR" altLang="pt-BR" sz="3600" dirty="0" smtClean="0">
                <a:latin typeface="Eras Demi ITC" panose="020B0805030504020804" pitchFamily="34" charset="0"/>
              </a:rPr>
              <a:t> Tomás)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21168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1035496"/>
            <a:ext cx="9144000" cy="5822504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2" name="Picture 5" descr="http://2.bp.blogspot.com/_0l0CBDoyezQ/SsxlDzo4oFI/AAAAAAAAAls/4xP9r7ilHfg/s320/Cateque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-27384"/>
            <a:ext cx="4320480" cy="440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428625"/>
            <a:ext cx="4176464" cy="3500438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pt-BR" alt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INICIAÇÃO À VIDA CRISTÃ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625" y="4572000"/>
            <a:ext cx="8501063" cy="2000250"/>
          </a:xfrm>
          <a:noFill/>
        </p:spPr>
        <p:txBody>
          <a:bodyPr/>
          <a:lstStyle/>
          <a:p>
            <a:pPr eaLnBrk="1" hangingPunct="1"/>
            <a:r>
              <a:rPr lang="pt-BR" altLang="pt-BR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Um processo de Inspiração catecumenal</a:t>
            </a:r>
          </a:p>
          <a:p>
            <a:pPr eaLnBrk="1" hangingPunct="1"/>
            <a:r>
              <a:rPr lang="pt-BR" altLang="pt-BR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Estudos da CNBB 97</a:t>
            </a:r>
          </a:p>
          <a:p>
            <a:pPr algn="r" eaLnBrk="1" hangingPunct="1"/>
            <a:endParaRPr lang="pt-BR" altLang="pt-BR" sz="20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  <a:p>
            <a:pPr algn="r" eaLnBrk="1" hangingPunct="1"/>
            <a:r>
              <a:rPr lang="pt-BR" altLang="pt-BR" sz="2000" i="1" dirty="0" smtClean="0">
                <a:solidFill>
                  <a:schemeClr val="tx1"/>
                </a:solidFill>
              </a:rPr>
              <a:t>Síntese de Dom Leomar Brustolin</a:t>
            </a:r>
          </a:p>
        </p:txBody>
      </p:sp>
    </p:spTree>
    <p:extLst>
      <p:ext uri="{BB962C8B-B14F-4D97-AF65-F5344CB8AC3E}">
        <p14:creationId xmlns:p14="http://schemas.microsoft.com/office/powerpoint/2010/main" xmlns="" val="200639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1035496"/>
            <a:ext cx="9144000" cy="5822504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2" y="274638"/>
            <a:ext cx="7632848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eaLnBrk="1" hangingPunct="1"/>
            <a:r>
              <a:rPr lang="pt-BR" altLang="pt-B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Caminho...</a:t>
            </a:r>
            <a:endParaRPr lang="pt-BR" altLang="pt-BR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500174"/>
            <a:ext cx="8429684" cy="4525963"/>
          </a:xfrm>
        </p:spPr>
        <p:txBody>
          <a:bodyPr>
            <a:noAutofit/>
          </a:bodyPr>
          <a:lstStyle/>
          <a:p>
            <a:pPr eaLnBrk="1" hangingPunct="1"/>
            <a:r>
              <a:rPr lang="pt-BR" altLang="pt-BR" sz="2000" dirty="0" smtClean="0">
                <a:latin typeface="Eras Demi ITC" panose="020B0805030504020804" pitchFamily="34" charset="0"/>
              </a:rPr>
              <a:t>Concílio </a:t>
            </a:r>
            <a:r>
              <a:rPr lang="pt-BR" altLang="pt-BR" sz="2000" dirty="0" err="1" smtClean="0">
                <a:latin typeface="Eras Demi ITC" panose="020B0805030504020804" pitchFamily="34" charset="0"/>
              </a:rPr>
              <a:t>Vat</a:t>
            </a:r>
            <a:r>
              <a:rPr lang="pt-BR" altLang="pt-BR" sz="2000" dirty="0" smtClean="0">
                <a:latin typeface="Eras Demi ITC" panose="020B0805030504020804" pitchFamily="34" charset="0"/>
              </a:rPr>
              <a:t> II: pediu uma </a:t>
            </a:r>
            <a:r>
              <a:rPr lang="pt-BR" altLang="pt-BR" sz="2000" dirty="0" err="1" smtClean="0">
                <a:latin typeface="Eras Demi ITC" panose="020B0805030504020804" pitchFamily="34" charset="0"/>
              </a:rPr>
              <a:t>reform</a:t>
            </a:r>
            <a:r>
              <a:rPr lang="pt-BR" altLang="pt-BR" sz="2000" dirty="0" smtClean="0">
                <a:latin typeface="Eras Demi ITC" panose="020B0805030504020804" pitchFamily="34" charset="0"/>
              </a:rPr>
              <a:t>.</a:t>
            </a:r>
          </a:p>
          <a:p>
            <a:pPr eaLnBrk="1" hangingPunct="1"/>
            <a:r>
              <a:rPr lang="pt-BR" altLang="pt-BR" sz="2000" dirty="0" smtClean="0">
                <a:latin typeface="Eras Demi ITC" panose="020B0805030504020804" pitchFamily="34" charset="0"/>
              </a:rPr>
              <a:t>1971: DGC</a:t>
            </a:r>
          </a:p>
          <a:p>
            <a:pPr eaLnBrk="1" hangingPunct="1"/>
            <a:r>
              <a:rPr lang="pt-BR" altLang="pt-BR" sz="2000" dirty="0" smtClean="0">
                <a:latin typeface="Eras Demi ITC" panose="020B0805030504020804" pitchFamily="34" charset="0"/>
              </a:rPr>
              <a:t>1972: RICA</a:t>
            </a:r>
          </a:p>
          <a:p>
            <a:pPr eaLnBrk="1" hangingPunct="1"/>
            <a:r>
              <a:rPr lang="pt-BR" altLang="pt-BR" sz="2000" dirty="0" smtClean="0">
                <a:latin typeface="Eras Demi ITC" panose="020B0805030504020804" pitchFamily="34" charset="0"/>
              </a:rPr>
              <a:t>1974: Sínodo dos bispos: 1975 </a:t>
            </a:r>
            <a:r>
              <a:rPr lang="pt-BR" altLang="pt-BR" sz="2000" dirty="0" err="1" smtClean="0">
                <a:latin typeface="Eras Demi ITC" panose="020B0805030504020804" pitchFamily="34" charset="0"/>
              </a:rPr>
              <a:t>Evangelii</a:t>
            </a:r>
            <a:r>
              <a:rPr lang="pt-BR" altLang="pt-BR" sz="2000" dirty="0" smtClean="0">
                <a:latin typeface="Eras Demi ITC" panose="020B0805030504020804" pitchFamily="34" charset="0"/>
              </a:rPr>
              <a:t> </a:t>
            </a:r>
            <a:r>
              <a:rPr lang="pt-BR" altLang="pt-BR" sz="2000" dirty="0" err="1" smtClean="0">
                <a:latin typeface="Eras Demi ITC" panose="020B0805030504020804" pitchFamily="34" charset="0"/>
              </a:rPr>
              <a:t>Nuntiandi</a:t>
            </a:r>
            <a:r>
              <a:rPr lang="pt-BR" altLang="pt-BR" sz="2000" dirty="0" smtClean="0">
                <a:latin typeface="Eras Demi ITC" panose="020B0805030504020804" pitchFamily="34" charset="0"/>
              </a:rPr>
              <a:t> (Paulo VI)</a:t>
            </a:r>
          </a:p>
          <a:p>
            <a:pPr eaLnBrk="1" hangingPunct="1"/>
            <a:r>
              <a:rPr lang="pt-BR" altLang="pt-BR" sz="2000" dirty="0" smtClean="0">
                <a:latin typeface="Eras Demi ITC" panose="020B0805030504020804" pitchFamily="34" charset="0"/>
              </a:rPr>
              <a:t>1977: Sínodo Catequese: 1979 </a:t>
            </a:r>
            <a:r>
              <a:rPr lang="pt-BR" altLang="pt-BR" sz="2000" dirty="0" err="1" smtClean="0">
                <a:latin typeface="Eras Demi ITC" panose="020B0805030504020804" pitchFamily="34" charset="0"/>
              </a:rPr>
              <a:t>Catechesi</a:t>
            </a:r>
            <a:r>
              <a:rPr lang="pt-BR" altLang="pt-BR" sz="2000" dirty="0" smtClean="0">
                <a:latin typeface="Eras Demi ITC" panose="020B0805030504020804" pitchFamily="34" charset="0"/>
              </a:rPr>
              <a:t> </a:t>
            </a:r>
            <a:r>
              <a:rPr lang="pt-BR" altLang="pt-BR" sz="2000" dirty="0" err="1" smtClean="0">
                <a:latin typeface="Eras Demi ITC" panose="020B0805030504020804" pitchFamily="34" charset="0"/>
              </a:rPr>
              <a:t>Tradendae</a:t>
            </a:r>
            <a:r>
              <a:rPr lang="pt-BR" altLang="pt-BR" sz="2000" dirty="0" smtClean="0">
                <a:latin typeface="Eras Demi ITC" panose="020B0805030504020804" pitchFamily="34" charset="0"/>
              </a:rPr>
              <a:t> (J. Paulo II)</a:t>
            </a:r>
          </a:p>
          <a:p>
            <a:pPr eaLnBrk="1" hangingPunct="1"/>
            <a:r>
              <a:rPr lang="pt-BR" altLang="pt-BR" sz="2000" dirty="0" smtClean="0">
                <a:latin typeface="Eras Demi ITC" panose="020B0805030504020804" pitchFamily="34" charset="0"/>
              </a:rPr>
              <a:t>1983: Catequese Renovada (CNBB)</a:t>
            </a:r>
          </a:p>
          <a:p>
            <a:pPr eaLnBrk="1" hangingPunct="1"/>
            <a:r>
              <a:rPr lang="pt-BR" altLang="pt-BR" sz="2000" dirty="0" smtClean="0">
                <a:latin typeface="Eras Demi ITC" panose="020B0805030504020804" pitchFamily="34" charset="0"/>
              </a:rPr>
              <a:t>1986: 1ª Semana Nac</a:t>
            </a:r>
            <a:r>
              <a:rPr lang="pt-BR" altLang="pt-BR" sz="2000" dirty="0" smtClean="0">
                <a:latin typeface="Eras Demi ITC" panose="020B0805030504020804" pitchFamily="34" charset="0"/>
              </a:rPr>
              <a:t>. de </a:t>
            </a:r>
            <a:r>
              <a:rPr lang="pt-BR" altLang="pt-BR" sz="2000" dirty="0" err="1" smtClean="0">
                <a:latin typeface="Eras Demi ITC" panose="020B0805030504020804" pitchFamily="34" charset="0"/>
              </a:rPr>
              <a:t>Catq</a:t>
            </a:r>
            <a:r>
              <a:rPr lang="pt-BR" altLang="pt-BR" sz="2000" dirty="0" smtClean="0">
                <a:latin typeface="Eras Demi ITC" panose="020B0805030504020804" pitchFamily="34" charset="0"/>
              </a:rPr>
              <a:t>.</a:t>
            </a:r>
          </a:p>
          <a:p>
            <a:pPr eaLnBrk="1" hangingPunct="1"/>
            <a:r>
              <a:rPr lang="pt-BR" altLang="pt-BR" sz="2000" dirty="0" smtClean="0">
                <a:latin typeface="Eras Demi ITC" panose="020B0805030504020804" pitchFamily="34" charset="0"/>
              </a:rPr>
              <a:t>1997: DGC</a:t>
            </a:r>
          </a:p>
          <a:p>
            <a:pPr eaLnBrk="1" hangingPunct="1"/>
            <a:r>
              <a:rPr lang="pt-BR" altLang="pt-BR" sz="2000" dirty="0" smtClean="0">
                <a:latin typeface="Eras Demi ITC" panose="020B0805030504020804" pitchFamily="34" charset="0"/>
              </a:rPr>
              <a:t>2005: DNC (CNBB)</a:t>
            </a:r>
          </a:p>
          <a:p>
            <a:pPr eaLnBrk="1" hangingPunct="1"/>
            <a:r>
              <a:rPr lang="pt-BR" altLang="pt-BR" sz="2000" dirty="0" smtClean="0">
                <a:latin typeface="Eras Demi ITC" panose="020B0805030504020804" pitchFamily="34" charset="0"/>
              </a:rPr>
              <a:t>2007: AP e Manual de </a:t>
            </a:r>
            <a:r>
              <a:rPr lang="pt-BR" altLang="pt-BR" sz="2000" dirty="0" err="1" smtClean="0">
                <a:latin typeface="Eras Demi ITC" panose="020B0805030504020804" pitchFamily="34" charset="0"/>
              </a:rPr>
              <a:t>Cat</a:t>
            </a:r>
            <a:r>
              <a:rPr lang="pt-BR" altLang="pt-BR" sz="2000" dirty="0" smtClean="0">
                <a:latin typeface="Eras Demi ITC" panose="020B0805030504020804" pitchFamily="34" charset="0"/>
              </a:rPr>
              <a:t> do CELAM</a:t>
            </a:r>
          </a:p>
          <a:p>
            <a:pPr eaLnBrk="1" hangingPunct="1"/>
            <a:r>
              <a:rPr lang="pt-BR" altLang="pt-BR" sz="2000" dirty="0" smtClean="0">
                <a:latin typeface="Eras Demi ITC" panose="020B0805030504020804" pitchFamily="34" charset="0"/>
              </a:rPr>
              <a:t>2009: </a:t>
            </a:r>
            <a:r>
              <a:rPr lang="pt-BR" altLang="pt-BR" sz="2000" dirty="0" err="1" smtClean="0">
                <a:latin typeface="Eras Demi ITC" panose="020B0805030504020804" pitchFamily="34" charset="0"/>
              </a:rPr>
              <a:t>Doc</a:t>
            </a:r>
            <a:r>
              <a:rPr lang="pt-BR" altLang="pt-BR" sz="2000" dirty="0" smtClean="0">
                <a:latin typeface="Eras Demi ITC" panose="020B0805030504020804" pitchFamily="34" charset="0"/>
              </a:rPr>
              <a:t> 97 (CNBB)</a:t>
            </a:r>
          </a:p>
          <a:p>
            <a:pPr eaLnBrk="1" hangingPunct="1"/>
            <a:r>
              <a:rPr lang="pt-BR" altLang="pt-BR" sz="2000" dirty="0" smtClean="0">
                <a:latin typeface="Eras Demi ITC" panose="020B0805030504020804" pitchFamily="34" charset="0"/>
              </a:rPr>
              <a:t>2013: Itinerário Catequético</a:t>
            </a:r>
          </a:p>
          <a:p>
            <a:pPr eaLnBrk="1" hangingPunct="1"/>
            <a:r>
              <a:rPr lang="pt-BR" altLang="pt-BR" sz="2000" dirty="0" smtClean="0">
                <a:latin typeface="Eras Demi ITC" panose="020B0805030504020804" pitchFamily="34" charset="0"/>
              </a:rPr>
              <a:t>2014: </a:t>
            </a:r>
            <a:r>
              <a:rPr lang="pt-BR" altLang="pt-BR" sz="2000" dirty="0" err="1" smtClean="0">
                <a:latin typeface="Eras Demi ITC" panose="020B0805030504020804" pitchFamily="34" charset="0"/>
              </a:rPr>
              <a:t>Doc</a:t>
            </a:r>
            <a:r>
              <a:rPr lang="pt-BR" altLang="pt-BR" sz="2000" dirty="0" smtClean="0">
                <a:latin typeface="Eras Demi ITC" panose="020B0805030504020804" pitchFamily="34" charset="0"/>
              </a:rPr>
              <a:t> 100 (CNBB) Comunidade: Nova</a:t>
            </a:r>
          </a:p>
          <a:p>
            <a:pPr eaLnBrk="1" hangingPunct="1"/>
            <a:r>
              <a:rPr lang="pt-BR" altLang="pt-BR" sz="2000" dirty="0" smtClean="0">
                <a:latin typeface="Eras Demi ITC" panose="020B0805030504020804" pitchFamily="34" charset="0"/>
              </a:rPr>
              <a:t>2017: </a:t>
            </a:r>
            <a:r>
              <a:rPr lang="pt-BR" altLang="pt-BR" sz="2000" dirty="0" err="1" smtClean="0">
                <a:latin typeface="Eras Demi ITC" panose="020B0805030504020804" pitchFamily="34" charset="0"/>
              </a:rPr>
              <a:t>Assemb</a:t>
            </a:r>
            <a:r>
              <a:rPr lang="pt-BR" altLang="pt-BR" sz="2000" dirty="0" smtClean="0">
                <a:latin typeface="Eras Demi ITC" panose="020B0805030504020804" pitchFamily="34" charset="0"/>
              </a:rPr>
              <a:t>. CNBB</a:t>
            </a:r>
          </a:p>
        </p:txBody>
      </p:sp>
      <p:grpSp>
        <p:nvGrpSpPr>
          <p:cNvPr id="2" name="Grupo 4"/>
          <p:cNvGrpSpPr/>
          <p:nvPr/>
        </p:nvGrpSpPr>
        <p:grpSpPr>
          <a:xfrm>
            <a:off x="7236296" y="116632"/>
            <a:ext cx="1500738" cy="2016224"/>
            <a:chOff x="7452320" y="404664"/>
            <a:chExt cx="1500738" cy="2016224"/>
          </a:xfrm>
        </p:grpSpPr>
        <p:sp>
          <p:nvSpPr>
            <p:cNvPr id="6" name="Fluxograma: Atraso 5"/>
            <p:cNvSpPr/>
            <p:nvPr/>
          </p:nvSpPr>
          <p:spPr>
            <a:xfrm rot="5400000">
              <a:off x="7230581" y="698411"/>
              <a:ext cx="1944216" cy="1500738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7" name="Picture 2" descr="D:\Users\usurio\Desktop\customLogo.gif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404664"/>
              <a:ext cx="142873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98106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2" y="274638"/>
            <a:ext cx="756084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eaLnBrk="1" hangingPunct="1"/>
            <a:r>
              <a:rPr lang="pt-BR" altLang="pt-B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Considerar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7818" y="2143397"/>
            <a:ext cx="5554662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800" dirty="0" smtClean="0">
                <a:latin typeface="Eras Demi ITC" panose="020B0805030504020804" pitchFamily="34" charset="0"/>
              </a:rPr>
              <a:t>O RICA = Ritual de Iniciação Cristã de Adultos (1972)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800" dirty="0" smtClean="0">
                <a:latin typeface="Eras Demi ITC" panose="020B0805030504020804" pitchFamily="34" charset="0"/>
              </a:rPr>
              <a:t>Sacramentos de Iniciação Cristã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2800" dirty="0" smtClean="0">
                <a:latin typeface="Eras Demi ITC" panose="020B0805030504020804" pitchFamily="34" charset="0"/>
              </a:rPr>
              <a:t>		Batismo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2800" dirty="0" smtClean="0">
                <a:latin typeface="Eras Demi ITC" panose="020B0805030504020804" pitchFamily="34" charset="0"/>
              </a:rPr>
              <a:t>		Crisma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2800" dirty="0" smtClean="0">
                <a:latin typeface="Eras Demi ITC" panose="020B0805030504020804" pitchFamily="34" charset="0"/>
              </a:rPr>
              <a:t>		Eucaristia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2800" dirty="0" smtClean="0">
                <a:latin typeface="Eras Demi ITC" panose="020B0805030504020804" pitchFamily="34" charset="0"/>
              </a:rPr>
              <a:t>Muitas vezes a preparação aos sacramentos ficou reduzida à síntese doutrinal ( catecismo)</a:t>
            </a:r>
          </a:p>
        </p:txBody>
      </p:sp>
      <p:pic>
        <p:nvPicPr>
          <p:cNvPr id="4100" name="Picture 5" descr="g_foto1_66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681" y="1916832"/>
            <a:ext cx="29241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o 5"/>
          <p:cNvGrpSpPr/>
          <p:nvPr/>
        </p:nvGrpSpPr>
        <p:grpSpPr>
          <a:xfrm>
            <a:off x="7452320" y="33405"/>
            <a:ext cx="1500738" cy="2016224"/>
            <a:chOff x="7452320" y="404664"/>
            <a:chExt cx="1500738" cy="2016224"/>
          </a:xfrm>
        </p:grpSpPr>
        <p:sp>
          <p:nvSpPr>
            <p:cNvPr id="7" name="Fluxograma: Atraso 6"/>
            <p:cNvSpPr/>
            <p:nvPr/>
          </p:nvSpPr>
          <p:spPr>
            <a:xfrm rot="5400000">
              <a:off x="7230581" y="698411"/>
              <a:ext cx="1944216" cy="1500738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8" name="Picture 2" descr="D:\Users\usurio\Desktop\customLogo.gif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404664"/>
              <a:ext cx="142873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60041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1035496"/>
            <a:ext cx="9144000" cy="5822504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24" name="Picture 5" descr="multidao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7" y="4725144"/>
            <a:ext cx="3707904" cy="213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2" y="274638"/>
            <a:ext cx="7632848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eaLnBrk="1" hangingPunct="1"/>
            <a:r>
              <a:rPr lang="pt-BR" altLang="pt-B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O mundo mudou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832"/>
            <a:ext cx="8229600" cy="4525963"/>
          </a:xfrm>
        </p:spPr>
        <p:txBody>
          <a:bodyPr/>
          <a:lstStyle/>
          <a:p>
            <a:pPr eaLnBrk="1" hangingPunct="1"/>
            <a:r>
              <a:rPr lang="pt-BR" altLang="pt-BR" dirty="0" smtClean="0">
                <a:latin typeface="Eras Demi ITC" panose="020B0805030504020804" pitchFamily="34" charset="0"/>
              </a:rPr>
              <a:t>Amplo pluralismo, também religioso</a:t>
            </a:r>
          </a:p>
          <a:p>
            <a:pPr eaLnBrk="1" hangingPunct="1"/>
            <a:r>
              <a:rPr lang="pt-BR" altLang="pt-BR" dirty="0" smtClean="0">
                <a:latin typeface="Eras Demi ITC" panose="020B0805030504020804" pitchFamily="34" charset="0"/>
              </a:rPr>
              <a:t>Cresce o número de jovens e adultos não batizados</a:t>
            </a:r>
          </a:p>
          <a:p>
            <a:pPr eaLnBrk="1" hangingPunct="1"/>
            <a:r>
              <a:rPr lang="pt-BR" altLang="pt-BR" dirty="0" smtClean="0">
                <a:latin typeface="Eras Demi ITC" panose="020B0805030504020804" pitchFamily="34" charset="0"/>
              </a:rPr>
              <a:t>Grande número de batizados que não completaram sua iniciação cristã</a:t>
            </a:r>
          </a:p>
          <a:p>
            <a:pPr eaLnBrk="1" hangingPunct="1"/>
            <a:r>
              <a:rPr lang="pt-BR" altLang="pt-BR" dirty="0" smtClean="0">
                <a:latin typeface="Eras Demi ITC" panose="020B0805030504020804" pitchFamily="34" charset="0"/>
              </a:rPr>
              <a:t>Multidão de batizados </a:t>
            </a:r>
            <a:br>
              <a:rPr lang="pt-BR" altLang="pt-BR" dirty="0" smtClean="0">
                <a:latin typeface="Eras Demi ITC" panose="020B0805030504020804" pitchFamily="34" charset="0"/>
              </a:rPr>
            </a:br>
            <a:r>
              <a:rPr lang="pt-BR" altLang="pt-BR" dirty="0" smtClean="0">
                <a:latin typeface="Eras Demi ITC" panose="020B0805030504020804" pitchFamily="34" charset="0"/>
              </a:rPr>
              <a:t>não evangelizados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7236296" y="116632"/>
            <a:ext cx="1500738" cy="2016224"/>
            <a:chOff x="7452320" y="404664"/>
            <a:chExt cx="1500738" cy="2016224"/>
          </a:xfrm>
        </p:grpSpPr>
        <p:sp>
          <p:nvSpPr>
            <p:cNvPr id="6" name="Fluxograma: Atraso 5"/>
            <p:cNvSpPr/>
            <p:nvPr/>
          </p:nvSpPr>
          <p:spPr>
            <a:xfrm rot="5400000">
              <a:off x="7230581" y="698411"/>
              <a:ext cx="1944216" cy="1500738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7" name="Picture 2" descr="D:\Users\usurio\Desktop\customLogo.gif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404664"/>
              <a:ext cx="142873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98106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1035496"/>
            <a:ext cx="9144000" cy="5822504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-6424" y="265212"/>
            <a:ext cx="7530752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Processo catequético </a:t>
            </a:r>
            <a:br>
              <a:rPr lang="pt-BR" alt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</a:br>
            <a:r>
              <a:rPr lang="pt-BR" alt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cf. Documento de Aparecida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600200"/>
            <a:ext cx="8496944" cy="470912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pt-BR" altLang="pt-BR" sz="2800" dirty="0" smtClean="0">
                <a:latin typeface="Eras Demi ITC" panose="020B0805030504020804" pitchFamily="34" charset="0"/>
              </a:rPr>
              <a:t>Propomos que o processo catequético </a:t>
            </a:r>
            <a:br>
              <a:rPr lang="pt-BR" altLang="pt-BR" sz="2800" dirty="0" smtClean="0">
                <a:latin typeface="Eras Demi ITC" panose="020B0805030504020804" pitchFamily="34" charset="0"/>
              </a:rPr>
            </a:br>
            <a:r>
              <a:rPr lang="pt-BR" altLang="pt-BR" sz="2800" dirty="0" smtClean="0">
                <a:latin typeface="Eras Demi ITC" panose="020B0805030504020804" pitchFamily="34" charset="0"/>
              </a:rPr>
              <a:t>de formação adotado pela Igreja para </a:t>
            </a:r>
            <a:r>
              <a:rPr lang="pt-BR" altLang="pt-BR" sz="2800" b="1" u="sng" dirty="0" smtClean="0">
                <a:latin typeface="Eras Demi ITC" panose="020B0805030504020804" pitchFamily="34" charset="0"/>
              </a:rPr>
              <a:t>a iniciação cristã</a:t>
            </a:r>
            <a:r>
              <a:rPr lang="pt-BR" altLang="pt-BR" sz="2800" dirty="0" smtClean="0">
                <a:latin typeface="Eras Demi ITC" panose="020B0805030504020804" pitchFamily="34" charset="0"/>
              </a:rPr>
              <a:t> seja assumido em todo o Continente como a maneira ordinária e indispensável de introdução na vida cristã e como a catequese básica e fundamental. Depois, virá a </a:t>
            </a:r>
            <a:r>
              <a:rPr lang="pt-BR" altLang="pt-BR" sz="2800" b="1" u="sng" dirty="0" smtClean="0">
                <a:latin typeface="Eras Demi ITC" panose="020B0805030504020804" pitchFamily="34" charset="0"/>
              </a:rPr>
              <a:t>catequese permanente</a:t>
            </a:r>
            <a:r>
              <a:rPr lang="pt-BR" altLang="pt-BR" sz="2800" dirty="0" smtClean="0">
                <a:latin typeface="Eras Demi ITC" panose="020B0805030504020804" pitchFamily="34" charset="0"/>
              </a:rPr>
              <a:t> que continua o processo de amadurecimento da fé, na qual se deve incorporar um discernimento vocacional e a iluminação para projetos pessoais de vida. 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7452320" y="33405"/>
            <a:ext cx="1500738" cy="2016224"/>
            <a:chOff x="7452320" y="404664"/>
            <a:chExt cx="1500738" cy="2016224"/>
          </a:xfrm>
        </p:grpSpPr>
        <p:sp>
          <p:nvSpPr>
            <p:cNvPr id="7" name="Fluxograma: Atraso 6"/>
            <p:cNvSpPr/>
            <p:nvPr/>
          </p:nvSpPr>
          <p:spPr>
            <a:xfrm rot="5400000">
              <a:off x="7230581" y="698411"/>
              <a:ext cx="1944216" cy="1500738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8" name="Picture 2" descr="D:\Users\usurio\Desktop\customLogo.gif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404664"/>
              <a:ext cx="142873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99542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836712"/>
            <a:ext cx="9144000" cy="6021288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2" y="274638"/>
            <a:ext cx="792088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eaLnBrk="1" hangingPunct="1"/>
            <a:r>
              <a:rPr lang="pt-BR" alt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I. Iniciação à vida cristã: Por quê?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833605"/>
            <a:ext cx="8136904" cy="469102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sz="3600" dirty="0" smtClean="0">
                <a:latin typeface="Eras Demi ITC" panose="020B0805030504020804" pitchFamily="34" charset="0"/>
              </a:rPr>
              <a:t>Muitos, sem saber, estão em </a:t>
            </a:r>
            <a:br>
              <a:rPr lang="pt-BR" altLang="pt-BR" sz="3600" dirty="0" smtClean="0">
                <a:latin typeface="Eras Demi ITC" panose="020B0805030504020804" pitchFamily="34" charset="0"/>
              </a:rPr>
            </a:br>
            <a:r>
              <a:rPr lang="pt-BR" altLang="pt-BR" sz="3600" dirty="0" smtClean="0">
                <a:latin typeface="Eras Demi ITC" panose="020B0805030504020804" pitchFamily="34" charset="0"/>
              </a:rPr>
              <a:t>busca da Beleza (Deus).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3600" i="1" dirty="0" smtClean="0">
                <a:latin typeface="Eras Demi ITC" panose="020B0805030504020804" pitchFamily="34" charset="0"/>
              </a:rPr>
              <a:t>Meu Deus, a que ponto tuas mãos me seguravam e eu nem se quer as percebia! Como és bondoso, e quanto me protegias! Tu me cobrias com tuas asas quando eu nem mesmo acreditava em tua existência. (Charles de </a:t>
            </a:r>
            <a:r>
              <a:rPr lang="pt-BR" altLang="pt-BR" sz="3600" i="1" dirty="0" err="1" smtClean="0">
                <a:latin typeface="Eras Demi ITC" panose="020B0805030504020804" pitchFamily="34" charset="0"/>
              </a:rPr>
              <a:t>Foucauld</a:t>
            </a:r>
            <a:r>
              <a:rPr lang="pt-BR" altLang="pt-BR" sz="3600" i="1" dirty="0" smtClean="0">
                <a:latin typeface="Eras Demi ITC" panose="020B0805030504020804" pitchFamily="34" charset="0"/>
              </a:rPr>
              <a:t>).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7535758" y="33405"/>
            <a:ext cx="1500738" cy="2016224"/>
            <a:chOff x="7452320" y="404664"/>
            <a:chExt cx="1500738" cy="2016224"/>
          </a:xfrm>
        </p:grpSpPr>
        <p:sp>
          <p:nvSpPr>
            <p:cNvPr id="6" name="Fluxograma: Atraso 5"/>
            <p:cNvSpPr/>
            <p:nvPr/>
          </p:nvSpPr>
          <p:spPr>
            <a:xfrm rot="5400000">
              <a:off x="7230581" y="698411"/>
              <a:ext cx="1944216" cy="1500738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7" name="Picture 2" descr="D:\Users\usurio\Desktop\customLogo.gif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404664"/>
              <a:ext cx="142873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41091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836712"/>
            <a:ext cx="9144000" cy="6021288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220" name="Picture 5" descr="Perdid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591" t="5883" b="21457"/>
          <a:stretch/>
        </p:blipFill>
        <p:spPr bwMode="auto">
          <a:xfrm>
            <a:off x="6660232" y="3572"/>
            <a:ext cx="2502940" cy="3167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6634412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eaLnBrk="1" hangingPunct="1"/>
            <a:r>
              <a:rPr lang="pt-BR" altLang="pt-B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Buscas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849" y="1556792"/>
            <a:ext cx="6265391" cy="504085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pt-BR" altLang="pt-BR" dirty="0" smtClean="0">
                <a:latin typeface="Eras Demi ITC" panose="020B0805030504020804" pitchFamily="34" charset="0"/>
              </a:rPr>
              <a:t>Consciência do vazio deixado por tantas buscas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dirty="0" smtClean="0">
                <a:latin typeface="Eras Demi ITC" panose="020B0805030504020804" pitchFamily="34" charset="0"/>
              </a:rPr>
              <a:t>Muitos estão inquietos pelo mundo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dirty="0" smtClean="0">
                <a:latin typeface="Eras Demi ITC" panose="020B0805030504020804" pitchFamily="34" charset="0"/>
              </a:rPr>
              <a:t>Outros perderam de vista o Transcendente: se deixaram levar pelo imediatismo e materialismo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dirty="0" smtClean="0">
                <a:latin typeface="Eras Demi ITC" panose="020B0805030504020804" pitchFamily="34" charset="0"/>
              </a:rPr>
              <a:t>Pelas seduções da sociedade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dirty="0" smtClean="0">
                <a:latin typeface="Eras Demi ITC" panose="020B0805030504020804" pitchFamily="34" charset="0"/>
              </a:rPr>
              <a:t>O humano busca respostas sobre a vida e sobre si mesmo</a:t>
            </a:r>
          </a:p>
        </p:txBody>
      </p:sp>
    </p:spTree>
    <p:extLst>
      <p:ext uri="{BB962C8B-B14F-4D97-AF65-F5344CB8AC3E}">
        <p14:creationId xmlns:p14="http://schemas.microsoft.com/office/powerpoint/2010/main" xmlns="" val="9401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836712"/>
            <a:ext cx="9144000" cy="6021288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2" y="274638"/>
            <a:ext cx="82296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eaLnBrk="1" hangingPunct="1"/>
            <a:r>
              <a:rPr lang="pt-BR" altLang="pt-B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Catecismo n.27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9872" y="2060848"/>
            <a:ext cx="5483225" cy="432048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pt-BR" altLang="pt-BR" sz="2800" dirty="0" smtClean="0">
                <a:latin typeface="Eras Demi ITC" panose="020B0805030504020804" pitchFamily="34" charset="0"/>
              </a:rPr>
              <a:t>O desejo de Deus é um sentimento inscrito no coração do homem, porque o homem foi criado por Deus e para Deus. Deus não cessa de atrair o homem para Si e só em Deus é que o homem encontra a verdade e a felicidade que procura sem descanso</a:t>
            </a:r>
          </a:p>
        </p:txBody>
      </p:sp>
      <p:pic>
        <p:nvPicPr>
          <p:cNvPr id="10244" name="Picture 5" descr="catecism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960" y="1988840"/>
            <a:ext cx="3050896" cy="4328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o 6"/>
          <p:cNvGrpSpPr/>
          <p:nvPr/>
        </p:nvGrpSpPr>
        <p:grpSpPr>
          <a:xfrm>
            <a:off x="7380312" y="33405"/>
            <a:ext cx="1500738" cy="2016224"/>
            <a:chOff x="7452320" y="404664"/>
            <a:chExt cx="1500738" cy="2016224"/>
          </a:xfrm>
        </p:grpSpPr>
        <p:sp>
          <p:nvSpPr>
            <p:cNvPr id="8" name="Fluxograma: Atraso 7"/>
            <p:cNvSpPr/>
            <p:nvPr/>
          </p:nvSpPr>
          <p:spPr>
            <a:xfrm rot="5400000">
              <a:off x="7230581" y="698411"/>
              <a:ext cx="1944216" cy="1500738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9" name="Picture 2" descr="D:\Users\usurio\Desktop\customLogo.gif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404664"/>
              <a:ext cx="142873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63415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36512" y="1088740"/>
            <a:ext cx="9180512" cy="576926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endParaRPr lang="pt-BR" sz="6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  <a:p>
            <a:pPr marL="0" indent="0" algn="ctr">
              <a:buNone/>
              <a:defRPr/>
            </a:pPr>
            <a:endParaRPr lang="pt-B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  <a:p>
            <a:pPr marL="3676650" indent="0" algn="ctr">
              <a:buNone/>
              <a:defRPr/>
            </a:pPr>
            <a:r>
              <a:rPr lang="pt-BR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INSTRUÇÃO OU INICIAÇÃO?</a:t>
            </a:r>
            <a:endParaRPr lang="pt-BR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-36512" y="302791"/>
            <a:ext cx="7772400" cy="14700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2375756" y="2060848"/>
            <a:ext cx="1260140" cy="115212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44" name="Picture 4" descr="https://nwcommands.files.wordpress.com/2014/08/ask-question-2-ce96e3e01c85a38a0d39c61cfae6d42c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00608" y="404664"/>
            <a:ext cx="6552728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o 1"/>
          <p:cNvGrpSpPr/>
          <p:nvPr/>
        </p:nvGrpSpPr>
        <p:grpSpPr>
          <a:xfrm>
            <a:off x="7380312" y="188640"/>
            <a:ext cx="1500738" cy="2016224"/>
            <a:chOff x="7452320" y="188640"/>
            <a:chExt cx="1500738" cy="2016224"/>
          </a:xfrm>
        </p:grpSpPr>
        <p:sp>
          <p:nvSpPr>
            <p:cNvPr id="5" name="Fluxograma: Atraso 4"/>
            <p:cNvSpPr/>
            <p:nvPr/>
          </p:nvSpPr>
          <p:spPr>
            <a:xfrm rot="5400000">
              <a:off x="7230581" y="482387"/>
              <a:ext cx="1944216" cy="1500738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Picture 2" descr="D:\Users\usurio\Desktop\customLogo.gif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188640"/>
              <a:ext cx="142873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84890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2977611"/>
            <a:ext cx="9144000" cy="38803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268" name="Picture 5" descr="amigos-oculos-g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"/>
            <a:ext cx="3275856" cy="2977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2" y="197768"/>
            <a:ext cx="6192688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eaLnBrk="1" hangingPunct="1"/>
            <a:r>
              <a:rPr lang="pt-BR" altLang="pt-B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Idade adulta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88807"/>
            <a:ext cx="8424936" cy="510854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pt-BR" altLang="pt-BR" dirty="0" smtClean="0">
                <a:latin typeface="Eras Demi ITC" panose="020B0805030504020804" pitchFamily="34" charset="0"/>
              </a:rPr>
              <a:t>As indagações exigem </a:t>
            </a:r>
            <a:br>
              <a:rPr lang="pt-BR" altLang="pt-BR" dirty="0" smtClean="0">
                <a:latin typeface="Eras Demi ITC" panose="020B0805030504020804" pitchFamily="34" charset="0"/>
              </a:rPr>
            </a:br>
            <a:r>
              <a:rPr lang="pt-BR" altLang="pt-BR" dirty="0" smtClean="0">
                <a:latin typeface="Eras Demi ITC" panose="020B0805030504020804" pitchFamily="34" charset="0"/>
              </a:rPr>
              <a:t>mais do que uma </a:t>
            </a:r>
            <a:br>
              <a:rPr lang="pt-BR" altLang="pt-BR" dirty="0" smtClean="0">
                <a:latin typeface="Eras Demi ITC" panose="020B0805030504020804" pitchFamily="34" charset="0"/>
              </a:rPr>
            </a:br>
            <a:r>
              <a:rPr lang="pt-BR" altLang="pt-BR" dirty="0" smtClean="0">
                <a:latin typeface="Eras Demi ITC" panose="020B0805030504020804" pitchFamily="34" charset="0"/>
              </a:rPr>
              <a:t>síntese doutrinal;</a:t>
            </a:r>
          </a:p>
          <a:p>
            <a:pPr eaLnBrk="1" hangingPunct="1">
              <a:lnSpc>
                <a:spcPct val="80000"/>
              </a:lnSpc>
            </a:pPr>
            <a:endParaRPr lang="pt-BR" altLang="pt-BR" dirty="0" smtClean="0">
              <a:latin typeface="Eras Demi ITC" panose="020B08050305040208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pt-BR" altLang="pt-BR" dirty="0" smtClean="0">
                <a:latin typeface="Eras Demi ITC" panose="020B0805030504020804" pitchFamily="34" charset="0"/>
              </a:rPr>
              <a:t>Precisa considerar experiências, perplexidades, alegrias e decepções.</a:t>
            </a:r>
          </a:p>
          <a:p>
            <a:pPr algn="just" eaLnBrk="1" hangingPunct="1">
              <a:lnSpc>
                <a:spcPct val="80000"/>
              </a:lnSpc>
            </a:pPr>
            <a:r>
              <a:rPr lang="pt-BR" altLang="pt-BR" dirty="0" smtClean="0">
                <a:latin typeface="Eras Demi ITC" panose="020B0805030504020804" pitchFamily="34" charset="0"/>
              </a:rPr>
              <a:t>Não basta estudar, é preciso encontrar o sentido da vida</a:t>
            </a:r>
          </a:p>
          <a:p>
            <a:pPr algn="just" eaLnBrk="1" hangingPunct="1">
              <a:lnSpc>
                <a:spcPct val="80000"/>
              </a:lnSpc>
            </a:pPr>
            <a:r>
              <a:rPr lang="pt-BR" altLang="pt-BR" dirty="0" smtClean="0">
                <a:latin typeface="Eras Demi ITC" panose="020B0805030504020804" pitchFamily="34" charset="0"/>
              </a:rPr>
              <a:t>É necessário um mergulho no mistério.</a:t>
            </a:r>
          </a:p>
          <a:p>
            <a:pPr algn="just" eaLnBrk="1" hangingPunct="1">
              <a:lnSpc>
                <a:spcPct val="80000"/>
              </a:lnSpc>
            </a:pPr>
            <a:r>
              <a:rPr lang="pt-BR" altLang="pt-BR" dirty="0" smtClean="0">
                <a:latin typeface="Eras Demi ITC" panose="020B0805030504020804" pitchFamily="34" charset="0"/>
              </a:rPr>
              <a:t>Não se trata de aprender coisas, mas de adesão consciente a um projeto de vida.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pt-BR" altLang="pt-BR" dirty="0" smtClean="0"/>
          </a:p>
          <a:p>
            <a:pPr algn="just" eaLnBrk="1" hangingPunct="1">
              <a:lnSpc>
                <a:spcPct val="80000"/>
              </a:lnSpc>
            </a:pPr>
            <a:endParaRPr lang="pt-BR" alt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279155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836712"/>
            <a:ext cx="9144000" cy="60212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2" y="274638"/>
            <a:ext cx="792088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eaLnBrk="1" hangingPunct="1"/>
            <a:r>
              <a:rPr lang="pt-BR" altLang="pt-B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Realidade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Muitos se declaram sem religião</a:t>
            </a:r>
          </a:p>
          <a:p>
            <a:pPr eaLnBrk="1" hangingPunct="1"/>
            <a:r>
              <a:rPr lang="pt-BR" alt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Não </a:t>
            </a:r>
            <a:r>
              <a:rPr lang="pt-BR" altLang="pt-B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frequentam</a:t>
            </a:r>
            <a:r>
              <a:rPr lang="pt-BR" alt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 a comunidade</a:t>
            </a:r>
          </a:p>
          <a:p>
            <a:pPr eaLnBrk="1" hangingPunct="1"/>
            <a:r>
              <a:rPr lang="pt-BR" alt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Participam de vez em quando</a:t>
            </a:r>
          </a:p>
        </p:txBody>
      </p:sp>
      <p:pic>
        <p:nvPicPr>
          <p:cNvPr id="12292" name="Picture 5" descr="0,,19707999-EX,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8011" y="3672408"/>
            <a:ext cx="4820253" cy="3212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o 5"/>
          <p:cNvGrpSpPr/>
          <p:nvPr/>
        </p:nvGrpSpPr>
        <p:grpSpPr>
          <a:xfrm>
            <a:off x="7380312" y="33405"/>
            <a:ext cx="1500738" cy="2016224"/>
            <a:chOff x="7452320" y="404664"/>
            <a:chExt cx="1500738" cy="2016224"/>
          </a:xfrm>
        </p:grpSpPr>
        <p:sp>
          <p:nvSpPr>
            <p:cNvPr id="7" name="Fluxograma: Atraso 6"/>
            <p:cNvSpPr/>
            <p:nvPr/>
          </p:nvSpPr>
          <p:spPr>
            <a:xfrm rot="5400000">
              <a:off x="7230581" y="698411"/>
              <a:ext cx="1944216" cy="1500738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8" name="Picture 2" descr="D:\Users\usurio\Desktop\customLogo.gif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404664"/>
              <a:ext cx="142873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72552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836712"/>
            <a:ext cx="9144000" cy="60212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8" name="Grupo 27"/>
          <p:cNvGrpSpPr/>
          <p:nvPr/>
        </p:nvGrpSpPr>
        <p:grpSpPr>
          <a:xfrm rot="16200000">
            <a:off x="4825274" y="5482474"/>
            <a:ext cx="1278177" cy="2391738"/>
            <a:chOff x="54845" y="2770822"/>
            <a:chExt cx="1278177" cy="2391738"/>
          </a:xfrm>
          <a:solidFill>
            <a:schemeClr val="bg1">
              <a:lumMod val="75000"/>
            </a:schemeClr>
          </a:solidFill>
        </p:grpSpPr>
        <p:grpSp>
          <p:nvGrpSpPr>
            <p:cNvPr id="29" name="Grupo 28"/>
            <p:cNvGrpSpPr/>
            <p:nvPr/>
          </p:nvGrpSpPr>
          <p:grpSpPr>
            <a:xfrm>
              <a:off x="356864" y="4431743"/>
              <a:ext cx="564489" cy="730817"/>
              <a:chOff x="420302" y="4797152"/>
              <a:chExt cx="564489" cy="730817"/>
            </a:xfrm>
            <a:grpFill/>
          </p:grpSpPr>
          <p:sp>
            <p:nvSpPr>
              <p:cNvPr id="44" name="Forma livre 43"/>
              <p:cNvSpPr/>
              <p:nvPr/>
            </p:nvSpPr>
            <p:spPr>
              <a:xfrm>
                <a:off x="420302" y="4797152"/>
                <a:ext cx="442912" cy="628696"/>
              </a:xfrm>
              <a:custGeom>
                <a:avLst/>
                <a:gdLst>
                  <a:gd name="connsiteX0" fmla="*/ 4762 w 442912"/>
                  <a:gd name="connsiteY0" fmla="*/ 90533 h 628696"/>
                  <a:gd name="connsiteX1" fmla="*/ 9525 w 442912"/>
                  <a:gd name="connsiteY1" fmla="*/ 64340 h 628696"/>
                  <a:gd name="connsiteX2" fmla="*/ 16668 w 442912"/>
                  <a:gd name="connsiteY2" fmla="*/ 57196 h 628696"/>
                  <a:gd name="connsiteX3" fmla="*/ 21431 w 442912"/>
                  <a:gd name="connsiteY3" fmla="*/ 50052 h 628696"/>
                  <a:gd name="connsiteX4" fmla="*/ 26193 w 442912"/>
                  <a:gd name="connsiteY4" fmla="*/ 35765 h 628696"/>
                  <a:gd name="connsiteX5" fmla="*/ 33337 w 442912"/>
                  <a:gd name="connsiteY5" fmla="*/ 31002 h 628696"/>
                  <a:gd name="connsiteX6" fmla="*/ 54768 w 442912"/>
                  <a:gd name="connsiteY6" fmla="*/ 11952 h 628696"/>
                  <a:gd name="connsiteX7" fmla="*/ 69056 w 442912"/>
                  <a:gd name="connsiteY7" fmla="*/ 7190 h 628696"/>
                  <a:gd name="connsiteX8" fmla="*/ 76200 w 442912"/>
                  <a:gd name="connsiteY8" fmla="*/ 4808 h 628696"/>
                  <a:gd name="connsiteX9" fmla="*/ 92868 w 442912"/>
                  <a:gd name="connsiteY9" fmla="*/ 2427 h 628696"/>
                  <a:gd name="connsiteX10" fmla="*/ 100012 w 442912"/>
                  <a:gd name="connsiteY10" fmla="*/ 46 h 628696"/>
                  <a:gd name="connsiteX11" fmla="*/ 142875 w 442912"/>
                  <a:gd name="connsiteY11" fmla="*/ 4808 h 628696"/>
                  <a:gd name="connsiteX12" fmla="*/ 150018 w 442912"/>
                  <a:gd name="connsiteY12" fmla="*/ 9571 h 628696"/>
                  <a:gd name="connsiteX13" fmla="*/ 166687 w 442912"/>
                  <a:gd name="connsiteY13" fmla="*/ 19096 h 628696"/>
                  <a:gd name="connsiteX14" fmla="*/ 178593 w 442912"/>
                  <a:gd name="connsiteY14" fmla="*/ 40527 h 628696"/>
                  <a:gd name="connsiteX15" fmla="*/ 183356 w 442912"/>
                  <a:gd name="connsiteY15" fmla="*/ 47671 h 628696"/>
                  <a:gd name="connsiteX16" fmla="*/ 192881 w 442912"/>
                  <a:gd name="connsiteY16" fmla="*/ 69102 h 628696"/>
                  <a:gd name="connsiteX17" fmla="*/ 195262 w 442912"/>
                  <a:gd name="connsiteY17" fmla="*/ 83390 h 628696"/>
                  <a:gd name="connsiteX18" fmla="*/ 197643 w 442912"/>
                  <a:gd name="connsiteY18" fmla="*/ 100058 h 628696"/>
                  <a:gd name="connsiteX19" fmla="*/ 202406 w 442912"/>
                  <a:gd name="connsiteY19" fmla="*/ 119108 h 628696"/>
                  <a:gd name="connsiteX20" fmla="*/ 209550 w 442912"/>
                  <a:gd name="connsiteY20" fmla="*/ 164352 h 628696"/>
                  <a:gd name="connsiteX21" fmla="*/ 211931 w 442912"/>
                  <a:gd name="connsiteY21" fmla="*/ 228646 h 628696"/>
                  <a:gd name="connsiteX22" fmla="*/ 214312 w 442912"/>
                  <a:gd name="connsiteY22" fmla="*/ 235790 h 628696"/>
                  <a:gd name="connsiteX23" fmla="*/ 216693 w 442912"/>
                  <a:gd name="connsiteY23" fmla="*/ 245315 h 628696"/>
                  <a:gd name="connsiteX24" fmla="*/ 219075 w 442912"/>
                  <a:gd name="connsiteY24" fmla="*/ 261983 h 628696"/>
                  <a:gd name="connsiteX25" fmla="*/ 226218 w 442912"/>
                  <a:gd name="connsiteY25" fmla="*/ 290558 h 628696"/>
                  <a:gd name="connsiteX26" fmla="*/ 233362 w 442912"/>
                  <a:gd name="connsiteY26" fmla="*/ 297702 h 628696"/>
                  <a:gd name="connsiteX27" fmla="*/ 238125 w 442912"/>
                  <a:gd name="connsiteY27" fmla="*/ 304846 h 628696"/>
                  <a:gd name="connsiteX28" fmla="*/ 247650 w 442912"/>
                  <a:gd name="connsiteY28" fmla="*/ 311990 h 628696"/>
                  <a:gd name="connsiteX29" fmla="*/ 261937 w 442912"/>
                  <a:gd name="connsiteY29" fmla="*/ 321515 h 628696"/>
                  <a:gd name="connsiteX30" fmla="*/ 269081 w 442912"/>
                  <a:gd name="connsiteY30" fmla="*/ 326277 h 628696"/>
                  <a:gd name="connsiteX31" fmla="*/ 292893 w 442912"/>
                  <a:gd name="connsiteY31" fmla="*/ 335802 h 628696"/>
                  <a:gd name="connsiteX32" fmla="*/ 300037 w 442912"/>
                  <a:gd name="connsiteY32" fmla="*/ 338183 h 628696"/>
                  <a:gd name="connsiteX33" fmla="*/ 307181 w 442912"/>
                  <a:gd name="connsiteY33" fmla="*/ 342946 h 628696"/>
                  <a:gd name="connsiteX34" fmla="*/ 321468 w 442912"/>
                  <a:gd name="connsiteY34" fmla="*/ 347708 h 628696"/>
                  <a:gd name="connsiteX35" fmla="*/ 335756 w 442912"/>
                  <a:gd name="connsiteY35" fmla="*/ 354852 h 628696"/>
                  <a:gd name="connsiteX36" fmla="*/ 342900 w 442912"/>
                  <a:gd name="connsiteY36" fmla="*/ 359615 h 628696"/>
                  <a:gd name="connsiteX37" fmla="*/ 357187 w 442912"/>
                  <a:gd name="connsiteY37" fmla="*/ 364377 h 628696"/>
                  <a:gd name="connsiteX38" fmla="*/ 371475 w 442912"/>
                  <a:gd name="connsiteY38" fmla="*/ 369140 h 628696"/>
                  <a:gd name="connsiteX39" fmla="*/ 378618 w 442912"/>
                  <a:gd name="connsiteY39" fmla="*/ 371521 h 628696"/>
                  <a:gd name="connsiteX40" fmla="*/ 390525 w 442912"/>
                  <a:gd name="connsiteY40" fmla="*/ 381046 h 628696"/>
                  <a:gd name="connsiteX41" fmla="*/ 395287 w 442912"/>
                  <a:gd name="connsiteY41" fmla="*/ 388190 h 628696"/>
                  <a:gd name="connsiteX42" fmla="*/ 409575 w 442912"/>
                  <a:gd name="connsiteY42" fmla="*/ 395333 h 628696"/>
                  <a:gd name="connsiteX43" fmla="*/ 414337 w 442912"/>
                  <a:gd name="connsiteY43" fmla="*/ 402477 h 628696"/>
                  <a:gd name="connsiteX44" fmla="*/ 421481 w 442912"/>
                  <a:gd name="connsiteY44" fmla="*/ 407240 h 628696"/>
                  <a:gd name="connsiteX45" fmla="*/ 431006 w 442912"/>
                  <a:gd name="connsiteY45" fmla="*/ 421527 h 628696"/>
                  <a:gd name="connsiteX46" fmla="*/ 433387 w 442912"/>
                  <a:gd name="connsiteY46" fmla="*/ 428671 h 628696"/>
                  <a:gd name="connsiteX47" fmla="*/ 438150 w 442912"/>
                  <a:gd name="connsiteY47" fmla="*/ 435815 h 628696"/>
                  <a:gd name="connsiteX48" fmla="*/ 442912 w 442912"/>
                  <a:gd name="connsiteY48" fmla="*/ 450102 h 628696"/>
                  <a:gd name="connsiteX49" fmla="*/ 440531 w 442912"/>
                  <a:gd name="connsiteY49" fmla="*/ 492965 h 628696"/>
                  <a:gd name="connsiteX50" fmla="*/ 435768 w 442912"/>
                  <a:gd name="connsiteY50" fmla="*/ 500108 h 628696"/>
                  <a:gd name="connsiteX51" fmla="*/ 428625 w 442912"/>
                  <a:gd name="connsiteY51" fmla="*/ 502490 h 628696"/>
                  <a:gd name="connsiteX52" fmla="*/ 421481 w 442912"/>
                  <a:gd name="connsiteY52" fmla="*/ 509633 h 628696"/>
                  <a:gd name="connsiteX53" fmla="*/ 419100 w 442912"/>
                  <a:gd name="connsiteY53" fmla="*/ 516777 h 628696"/>
                  <a:gd name="connsiteX54" fmla="*/ 414337 w 442912"/>
                  <a:gd name="connsiteY54" fmla="*/ 523921 h 628696"/>
                  <a:gd name="connsiteX55" fmla="*/ 409575 w 442912"/>
                  <a:gd name="connsiteY55" fmla="*/ 542971 h 628696"/>
                  <a:gd name="connsiteX56" fmla="*/ 395287 w 442912"/>
                  <a:gd name="connsiteY56" fmla="*/ 554877 h 628696"/>
                  <a:gd name="connsiteX57" fmla="*/ 390525 w 442912"/>
                  <a:gd name="connsiteY57" fmla="*/ 562021 h 628696"/>
                  <a:gd name="connsiteX58" fmla="*/ 376237 w 442912"/>
                  <a:gd name="connsiteY58" fmla="*/ 571546 h 628696"/>
                  <a:gd name="connsiteX59" fmla="*/ 371475 w 442912"/>
                  <a:gd name="connsiteY59" fmla="*/ 578690 h 628696"/>
                  <a:gd name="connsiteX60" fmla="*/ 364331 w 442912"/>
                  <a:gd name="connsiteY60" fmla="*/ 581071 h 628696"/>
                  <a:gd name="connsiteX61" fmla="*/ 357187 w 442912"/>
                  <a:gd name="connsiteY61" fmla="*/ 585833 h 628696"/>
                  <a:gd name="connsiteX62" fmla="*/ 338137 w 442912"/>
                  <a:gd name="connsiteY62" fmla="*/ 597740 h 628696"/>
                  <a:gd name="connsiteX63" fmla="*/ 330993 w 442912"/>
                  <a:gd name="connsiteY63" fmla="*/ 600121 h 628696"/>
                  <a:gd name="connsiteX64" fmla="*/ 309562 w 442912"/>
                  <a:gd name="connsiteY64" fmla="*/ 612027 h 628696"/>
                  <a:gd name="connsiteX65" fmla="*/ 295275 w 442912"/>
                  <a:gd name="connsiteY65" fmla="*/ 621552 h 628696"/>
                  <a:gd name="connsiteX66" fmla="*/ 261937 w 442912"/>
                  <a:gd name="connsiteY66" fmla="*/ 628696 h 628696"/>
                  <a:gd name="connsiteX67" fmla="*/ 226218 w 442912"/>
                  <a:gd name="connsiteY67" fmla="*/ 626315 h 628696"/>
                  <a:gd name="connsiteX68" fmla="*/ 190500 w 442912"/>
                  <a:gd name="connsiteY68" fmla="*/ 623933 h 628696"/>
                  <a:gd name="connsiteX69" fmla="*/ 183356 w 442912"/>
                  <a:gd name="connsiteY69" fmla="*/ 621552 h 628696"/>
                  <a:gd name="connsiteX70" fmla="*/ 176212 w 442912"/>
                  <a:gd name="connsiteY70" fmla="*/ 614408 h 628696"/>
                  <a:gd name="connsiteX71" fmla="*/ 169068 w 442912"/>
                  <a:gd name="connsiteY71" fmla="*/ 609646 h 628696"/>
                  <a:gd name="connsiteX72" fmla="*/ 164306 w 442912"/>
                  <a:gd name="connsiteY72" fmla="*/ 595358 h 628696"/>
                  <a:gd name="connsiteX73" fmla="*/ 161925 w 442912"/>
                  <a:gd name="connsiteY73" fmla="*/ 588215 h 628696"/>
                  <a:gd name="connsiteX74" fmla="*/ 159543 w 442912"/>
                  <a:gd name="connsiteY74" fmla="*/ 571546 h 628696"/>
                  <a:gd name="connsiteX75" fmla="*/ 157162 w 442912"/>
                  <a:gd name="connsiteY75" fmla="*/ 562021 h 628696"/>
                  <a:gd name="connsiteX76" fmla="*/ 152400 w 442912"/>
                  <a:gd name="connsiteY76" fmla="*/ 531065 h 628696"/>
                  <a:gd name="connsiteX77" fmla="*/ 147637 w 442912"/>
                  <a:gd name="connsiteY77" fmla="*/ 516777 h 628696"/>
                  <a:gd name="connsiteX78" fmla="*/ 142875 w 442912"/>
                  <a:gd name="connsiteY78" fmla="*/ 485821 h 628696"/>
                  <a:gd name="connsiteX79" fmla="*/ 138112 w 442912"/>
                  <a:gd name="connsiteY79" fmla="*/ 462008 h 628696"/>
                  <a:gd name="connsiteX80" fmla="*/ 135731 w 442912"/>
                  <a:gd name="connsiteY80" fmla="*/ 433433 h 628696"/>
                  <a:gd name="connsiteX81" fmla="*/ 130968 w 442912"/>
                  <a:gd name="connsiteY81" fmla="*/ 419146 h 628696"/>
                  <a:gd name="connsiteX82" fmla="*/ 128587 w 442912"/>
                  <a:gd name="connsiteY82" fmla="*/ 412002 h 628696"/>
                  <a:gd name="connsiteX83" fmla="*/ 123825 w 442912"/>
                  <a:gd name="connsiteY83" fmla="*/ 404858 h 628696"/>
                  <a:gd name="connsiteX84" fmla="*/ 114300 w 442912"/>
                  <a:gd name="connsiteY84" fmla="*/ 383427 h 628696"/>
                  <a:gd name="connsiteX85" fmla="*/ 107156 w 442912"/>
                  <a:gd name="connsiteY85" fmla="*/ 378665 h 628696"/>
                  <a:gd name="connsiteX86" fmla="*/ 100012 w 442912"/>
                  <a:gd name="connsiteY86" fmla="*/ 354852 h 628696"/>
                  <a:gd name="connsiteX87" fmla="*/ 95250 w 442912"/>
                  <a:gd name="connsiteY87" fmla="*/ 340565 h 628696"/>
                  <a:gd name="connsiteX88" fmla="*/ 85725 w 442912"/>
                  <a:gd name="connsiteY88" fmla="*/ 326277 h 628696"/>
                  <a:gd name="connsiteX89" fmla="*/ 83343 w 442912"/>
                  <a:gd name="connsiteY89" fmla="*/ 319133 h 628696"/>
                  <a:gd name="connsiteX90" fmla="*/ 76200 w 442912"/>
                  <a:gd name="connsiteY90" fmla="*/ 311990 h 628696"/>
                  <a:gd name="connsiteX91" fmla="*/ 71437 w 442912"/>
                  <a:gd name="connsiteY91" fmla="*/ 304846 h 628696"/>
                  <a:gd name="connsiteX92" fmla="*/ 52387 w 442912"/>
                  <a:gd name="connsiteY92" fmla="*/ 283415 h 628696"/>
                  <a:gd name="connsiteX93" fmla="*/ 45243 w 442912"/>
                  <a:gd name="connsiteY93" fmla="*/ 269127 h 628696"/>
                  <a:gd name="connsiteX94" fmla="*/ 38100 w 442912"/>
                  <a:gd name="connsiteY94" fmla="*/ 247696 h 628696"/>
                  <a:gd name="connsiteX95" fmla="*/ 33337 w 442912"/>
                  <a:gd name="connsiteY95" fmla="*/ 233408 h 628696"/>
                  <a:gd name="connsiteX96" fmla="*/ 30956 w 442912"/>
                  <a:gd name="connsiteY96" fmla="*/ 226265 h 628696"/>
                  <a:gd name="connsiteX97" fmla="*/ 26193 w 442912"/>
                  <a:gd name="connsiteY97" fmla="*/ 207215 h 628696"/>
                  <a:gd name="connsiteX98" fmla="*/ 21431 w 442912"/>
                  <a:gd name="connsiteY98" fmla="*/ 192927 h 628696"/>
                  <a:gd name="connsiteX99" fmla="*/ 19050 w 442912"/>
                  <a:gd name="connsiteY99" fmla="*/ 185783 h 628696"/>
                  <a:gd name="connsiteX100" fmla="*/ 16668 w 442912"/>
                  <a:gd name="connsiteY100" fmla="*/ 176258 h 628696"/>
                  <a:gd name="connsiteX101" fmla="*/ 11906 w 442912"/>
                  <a:gd name="connsiteY101" fmla="*/ 161971 h 628696"/>
                  <a:gd name="connsiteX102" fmla="*/ 4762 w 442912"/>
                  <a:gd name="connsiteY102" fmla="*/ 140540 h 628696"/>
                  <a:gd name="connsiteX103" fmla="*/ 2381 w 442912"/>
                  <a:gd name="connsiteY103" fmla="*/ 133396 h 628696"/>
                  <a:gd name="connsiteX104" fmla="*/ 0 w 442912"/>
                  <a:gd name="connsiteY104" fmla="*/ 126252 h 628696"/>
                  <a:gd name="connsiteX105" fmla="*/ 2381 w 442912"/>
                  <a:gd name="connsiteY105" fmla="*/ 83390 h 628696"/>
                  <a:gd name="connsiteX106" fmla="*/ 4762 w 442912"/>
                  <a:gd name="connsiteY106" fmla="*/ 90533 h 628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442912" h="628696">
                    <a:moveTo>
                      <a:pt x="4762" y="90533"/>
                    </a:moveTo>
                    <a:cubicBezTo>
                      <a:pt x="5953" y="87358"/>
                      <a:pt x="6134" y="69426"/>
                      <a:pt x="9525" y="64340"/>
                    </a:cubicBezTo>
                    <a:cubicBezTo>
                      <a:pt x="11393" y="61538"/>
                      <a:pt x="14512" y="59783"/>
                      <a:pt x="16668" y="57196"/>
                    </a:cubicBezTo>
                    <a:cubicBezTo>
                      <a:pt x="18500" y="54997"/>
                      <a:pt x="19843" y="52433"/>
                      <a:pt x="21431" y="50052"/>
                    </a:cubicBezTo>
                    <a:cubicBezTo>
                      <a:pt x="23018" y="45290"/>
                      <a:pt x="22016" y="38550"/>
                      <a:pt x="26193" y="35765"/>
                    </a:cubicBezTo>
                    <a:cubicBezTo>
                      <a:pt x="28574" y="34177"/>
                      <a:pt x="31198" y="32903"/>
                      <a:pt x="33337" y="31002"/>
                    </a:cubicBezTo>
                    <a:cubicBezTo>
                      <a:pt x="38716" y="26221"/>
                      <a:pt x="46667" y="15553"/>
                      <a:pt x="54768" y="11952"/>
                    </a:cubicBezTo>
                    <a:cubicBezTo>
                      <a:pt x="59356" y="9913"/>
                      <a:pt x="64293" y="8778"/>
                      <a:pt x="69056" y="7190"/>
                    </a:cubicBezTo>
                    <a:cubicBezTo>
                      <a:pt x="71437" y="6396"/>
                      <a:pt x="73715" y="5163"/>
                      <a:pt x="76200" y="4808"/>
                    </a:cubicBezTo>
                    <a:lnTo>
                      <a:pt x="92868" y="2427"/>
                    </a:lnTo>
                    <a:cubicBezTo>
                      <a:pt x="95249" y="1633"/>
                      <a:pt x="97502" y="46"/>
                      <a:pt x="100012" y="46"/>
                    </a:cubicBezTo>
                    <a:cubicBezTo>
                      <a:pt x="130591" y="46"/>
                      <a:pt x="126019" y="-810"/>
                      <a:pt x="142875" y="4808"/>
                    </a:cubicBezTo>
                    <a:cubicBezTo>
                      <a:pt x="145256" y="6396"/>
                      <a:pt x="147533" y="8151"/>
                      <a:pt x="150018" y="9571"/>
                    </a:cubicBezTo>
                    <a:cubicBezTo>
                      <a:pt x="171175" y="21661"/>
                      <a:pt x="149275" y="7487"/>
                      <a:pt x="166687" y="19096"/>
                    </a:cubicBezTo>
                    <a:cubicBezTo>
                      <a:pt x="170878" y="31670"/>
                      <a:pt x="167676" y="24152"/>
                      <a:pt x="178593" y="40527"/>
                    </a:cubicBezTo>
                    <a:lnTo>
                      <a:pt x="183356" y="47671"/>
                    </a:lnTo>
                    <a:cubicBezTo>
                      <a:pt x="189023" y="64673"/>
                      <a:pt x="185333" y="57781"/>
                      <a:pt x="192881" y="69102"/>
                    </a:cubicBezTo>
                    <a:cubicBezTo>
                      <a:pt x="193675" y="73865"/>
                      <a:pt x="194528" y="78618"/>
                      <a:pt x="195262" y="83390"/>
                    </a:cubicBezTo>
                    <a:cubicBezTo>
                      <a:pt x="196115" y="88937"/>
                      <a:pt x="196542" y="94555"/>
                      <a:pt x="197643" y="100058"/>
                    </a:cubicBezTo>
                    <a:cubicBezTo>
                      <a:pt x="203184" y="127760"/>
                      <a:pt x="196503" y="77784"/>
                      <a:pt x="202406" y="119108"/>
                    </a:cubicBezTo>
                    <a:cubicBezTo>
                      <a:pt x="208747" y="163502"/>
                      <a:pt x="202871" y="144320"/>
                      <a:pt x="209550" y="164352"/>
                    </a:cubicBezTo>
                    <a:cubicBezTo>
                      <a:pt x="210344" y="185783"/>
                      <a:pt x="210505" y="207247"/>
                      <a:pt x="211931" y="228646"/>
                    </a:cubicBezTo>
                    <a:cubicBezTo>
                      <a:pt x="212098" y="231151"/>
                      <a:pt x="213622" y="233376"/>
                      <a:pt x="214312" y="235790"/>
                    </a:cubicBezTo>
                    <a:cubicBezTo>
                      <a:pt x="215211" y="238937"/>
                      <a:pt x="216107" y="242095"/>
                      <a:pt x="216693" y="245315"/>
                    </a:cubicBezTo>
                    <a:cubicBezTo>
                      <a:pt x="217697" y="250837"/>
                      <a:pt x="218221" y="256436"/>
                      <a:pt x="219075" y="261983"/>
                    </a:cubicBezTo>
                    <a:cubicBezTo>
                      <a:pt x="219790" y="266633"/>
                      <a:pt x="222519" y="286859"/>
                      <a:pt x="226218" y="290558"/>
                    </a:cubicBezTo>
                    <a:cubicBezTo>
                      <a:pt x="228599" y="292939"/>
                      <a:pt x="231206" y="295115"/>
                      <a:pt x="233362" y="297702"/>
                    </a:cubicBezTo>
                    <a:cubicBezTo>
                      <a:pt x="235194" y="299901"/>
                      <a:pt x="236101" y="302822"/>
                      <a:pt x="238125" y="304846"/>
                    </a:cubicBezTo>
                    <a:cubicBezTo>
                      <a:pt x="240931" y="307652"/>
                      <a:pt x="244399" y="309714"/>
                      <a:pt x="247650" y="311990"/>
                    </a:cubicBezTo>
                    <a:cubicBezTo>
                      <a:pt x="252339" y="315272"/>
                      <a:pt x="257175" y="318340"/>
                      <a:pt x="261937" y="321515"/>
                    </a:cubicBezTo>
                    <a:cubicBezTo>
                      <a:pt x="264318" y="323102"/>
                      <a:pt x="266521" y="324997"/>
                      <a:pt x="269081" y="326277"/>
                    </a:cubicBezTo>
                    <a:cubicBezTo>
                      <a:pt x="283095" y="333285"/>
                      <a:pt x="275239" y="329918"/>
                      <a:pt x="292893" y="335802"/>
                    </a:cubicBezTo>
                    <a:lnTo>
                      <a:pt x="300037" y="338183"/>
                    </a:lnTo>
                    <a:cubicBezTo>
                      <a:pt x="302418" y="339771"/>
                      <a:pt x="304566" y="341784"/>
                      <a:pt x="307181" y="342946"/>
                    </a:cubicBezTo>
                    <a:cubicBezTo>
                      <a:pt x="311768" y="344985"/>
                      <a:pt x="321468" y="347708"/>
                      <a:pt x="321468" y="347708"/>
                    </a:cubicBezTo>
                    <a:cubicBezTo>
                      <a:pt x="341942" y="361358"/>
                      <a:pt x="316038" y="344993"/>
                      <a:pt x="335756" y="354852"/>
                    </a:cubicBezTo>
                    <a:cubicBezTo>
                      <a:pt x="338316" y="356132"/>
                      <a:pt x="340285" y="358453"/>
                      <a:pt x="342900" y="359615"/>
                    </a:cubicBezTo>
                    <a:cubicBezTo>
                      <a:pt x="347487" y="361654"/>
                      <a:pt x="352425" y="362790"/>
                      <a:pt x="357187" y="364377"/>
                    </a:cubicBezTo>
                    <a:lnTo>
                      <a:pt x="371475" y="369140"/>
                    </a:lnTo>
                    <a:lnTo>
                      <a:pt x="378618" y="371521"/>
                    </a:lnTo>
                    <a:cubicBezTo>
                      <a:pt x="392270" y="391998"/>
                      <a:pt x="374091" y="367898"/>
                      <a:pt x="390525" y="381046"/>
                    </a:cubicBezTo>
                    <a:cubicBezTo>
                      <a:pt x="392760" y="382834"/>
                      <a:pt x="393263" y="386166"/>
                      <a:pt x="395287" y="388190"/>
                    </a:cubicBezTo>
                    <a:cubicBezTo>
                      <a:pt x="399902" y="392805"/>
                      <a:pt x="403766" y="393397"/>
                      <a:pt x="409575" y="395333"/>
                    </a:cubicBezTo>
                    <a:cubicBezTo>
                      <a:pt x="411162" y="397714"/>
                      <a:pt x="412313" y="400453"/>
                      <a:pt x="414337" y="402477"/>
                    </a:cubicBezTo>
                    <a:cubicBezTo>
                      <a:pt x="416361" y="404501"/>
                      <a:pt x="419596" y="405086"/>
                      <a:pt x="421481" y="407240"/>
                    </a:cubicBezTo>
                    <a:cubicBezTo>
                      <a:pt x="425250" y="411547"/>
                      <a:pt x="431006" y="421527"/>
                      <a:pt x="431006" y="421527"/>
                    </a:cubicBezTo>
                    <a:cubicBezTo>
                      <a:pt x="431800" y="423908"/>
                      <a:pt x="432264" y="426426"/>
                      <a:pt x="433387" y="428671"/>
                    </a:cubicBezTo>
                    <a:cubicBezTo>
                      <a:pt x="434667" y="431231"/>
                      <a:pt x="436988" y="433200"/>
                      <a:pt x="438150" y="435815"/>
                    </a:cubicBezTo>
                    <a:cubicBezTo>
                      <a:pt x="440189" y="440402"/>
                      <a:pt x="442912" y="450102"/>
                      <a:pt x="442912" y="450102"/>
                    </a:cubicBezTo>
                    <a:cubicBezTo>
                      <a:pt x="442118" y="464390"/>
                      <a:pt x="442555" y="478799"/>
                      <a:pt x="440531" y="492965"/>
                    </a:cubicBezTo>
                    <a:cubicBezTo>
                      <a:pt x="440126" y="495798"/>
                      <a:pt x="438003" y="498320"/>
                      <a:pt x="435768" y="500108"/>
                    </a:cubicBezTo>
                    <a:cubicBezTo>
                      <a:pt x="433808" y="501676"/>
                      <a:pt x="431006" y="501696"/>
                      <a:pt x="428625" y="502490"/>
                    </a:cubicBezTo>
                    <a:cubicBezTo>
                      <a:pt x="426244" y="504871"/>
                      <a:pt x="423349" y="506831"/>
                      <a:pt x="421481" y="509633"/>
                    </a:cubicBezTo>
                    <a:cubicBezTo>
                      <a:pt x="420089" y="511722"/>
                      <a:pt x="420223" y="514532"/>
                      <a:pt x="419100" y="516777"/>
                    </a:cubicBezTo>
                    <a:cubicBezTo>
                      <a:pt x="417820" y="519337"/>
                      <a:pt x="415925" y="521540"/>
                      <a:pt x="414337" y="523921"/>
                    </a:cubicBezTo>
                    <a:cubicBezTo>
                      <a:pt x="413994" y="525637"/>
                      <a:pt x="411667" y="539833"/>
                      <a:pt x="409575" y="542971"/>
                    </a:cubicBezTo>
                    <a:cubicBezTo>
                      <a:pt x="405908" y="548472"/>
                      <a:pt x="400559" y="551363"/>
                      <a:pt x="395287" y="554877"/>
                    </a:cubicBezTo>
                    <a:cubicBezTo>
                      <a:pt x="393700" y="557258"/>
                      <a:pt x="392679" y="560136"/>
                      <a:pt x="390525" y="562021"/>
                    </a:cubicBezTo>
                    <a:cubicBezTo>
                      <a:pt x="386217" y="565790"/>
                      <a:pt x="376237" y="571546"/>
                      <a:pt x="376237" y="571546"/>
                    </a:cubicBezTo>
                    <a:cubicBezTo>
                      <a:pt x="374650" y="573927"/>
                      <a:pt x="373710" y="576902"/>
                      <a:pt x="371475" y="578690"/>
                    </a:cubicBezTo>
                    <a:cubicBezTo>
                      <a:pt x="369515" y="580258"/>
                      <a:pt x="366576" y="579949"/>
                      <a:pt x="364331" y="581071"/>
                    </a:cubicBezTo>
                    <a:cubicBezTo>
                      <a:pt x="361771" y="582351"/>
                      <a:pt x="359568" y="584246"/>
                      <a:pt x="357187" y="585833"/>
                    </a:cubicBezTo>
                    <a:cubicBezTo>
                      <a:pt x="349641" y="597154"/>
                      <a:pt x="355140" y="592072"/>
                      <a:pt x="338137" y="597740"/>
                    </a:cubicBezTo>
                    <a:lnTo>
                      <a:pt x="330993" y="600121"/>
                    </a:lnTo>
                    <a:cubicBezTo>
                      <a:pt x="314617" y="611038"/>
                      <a:pt x="322136" y="607836"/>
                      <a:pt x="309562" y="612027"/>
                    </a:cubicBezTo>
                    <a:cubicBezTo>
                      <a:pt x="304800" y="615202"/>
                      <a:pt x="300705" y="619742"/>
                      <a:pt x="295275" y="621552"/>
                    </a:cubicBezTo>
                    <a:cubicBezTo>
                      <a:pt x="274916" y="628339"/>
                      <a:pt x="285969" y="625692"/>
                      <a:pt x="261937" y="628696"/>
                    </a:cubicBezTo>
                    <a:cubicBezTo>
                      <a:pt x="240831" y="621660"/>
                      <a:pt x="252639" y="623378"/>
                      <a:pt x="226218" y="626315"/>
                    </a:cubicBezTo>
                    <a:cubicBezTo>
                      <a:pt x="214312" y="625521"/>
                      <a:pt x="202359" y="625251"/>
                      <a:pt x="190500" y="623933"/>
                    </a:cubicBezTo>
                    <a:cubicBezTo>
                      <a:pt x="188005" y="623656"/>
                      <a:pt x="185445" y="622944"/>
                      <a:pt x="183356" y="621552"/>
                    </a:cubicBezTo>
                    <a:cubicBezTo>
                      <a:pt x="180554" y="619684"/>
                      <a:pt x="178799" y="616564"/>
                      <a:pt x="176212" y="614408"/>
                    </a:cubicBezTo>
                    <a:cubicBezTo>
                      <a:pt x="174013" y="612576"/>
                      <a:pt x="171449" y="611233"/>
                      <a:pt x="169068" y="609646"/>
                    </a:cubicBezTo>
                    <a:lnTo>
                      <a:pt x="164306" y="595358"/>
                    </a:lnTo>
                    <a:lnTo>
                      <a:pt x="161925" y="588215"/>
                    </a:lnTo>
                    <a:cubicBezTo>
                      <a:pt x="161131" y="582659"/>
                      <a:pt x="160547" y="577068"/>
                      <a:pt x="159543" y="571546"/>
                    </a:cubicBezTo>
                    <a:cubicBezTo>
                      <a:pt x="158958" y="568326"/>
                      <a:pt x="157700" y="565249"/>
                      <a:pt x="157162" y="562021"/>
                    </a:cubicBezTo>
                    <a:cubicBezTo>
                      <a:pt x="155094" y="549611"/>
                      <a:pt x="155521" y="542507"/>
                      <a:pt x="152400" y="531065"/>
                    </a:cubicBezTo>
                    <a:cubicBezTo>
                      <a:pt x="151079" y="526222"/>
                      <a:pt x="148621" y="521700"/>
                      <a:pt x="147637" y="516777"/>
                    </a:cubicBezTo>
                    <a:cubicBezTo>
                      <a:pt x="140348" y="480329"/>
                      <a:pt x="151534" y="537770"/>
                      <a:pt x="142875" y="485821"/>
                    </a:cubicBezTo>
                    <a:cubicBezTo>
                      <a:pt x="138931" y="462159"/>
                      <a:pt x="141607" y="493471"/>
                      <a:pt x="138112" y="462008"/>
                    </a:cubicBezTo>
                    <a:cubicBezTo>
                      <a:pt x="137057" y="452508"/>
                      <a:pt x="137302" y="442861"/>
                      <a:pt x="135731" y="433433"/>
                    </a:cubicBezTo>
                    <a:cubicBezTo>
                      <a:pt x="134906" y="428481"/>
                      <a:pt x="132556" y="423908"/>
                      <a:pt x="130968" y="419146"/>
                    </a:cubicBezTo>
                    <a:cubicBezTo>
                      <a:pt x="130174" y="416765"/>
                      <a:pt x="129979" y="414091"/>
                      <a:pt x="128587" y="412002"/>
                    </a:cubicBezTo>
                    <a:cubicBezTo>
                      <a:pt x="127000" y="409621"/>
                      <a:pt x="124987" y="407473"/>
                      <a:pt x="123825" y="404858"/>
                    </a:cubicBezTo>
                    <a:cubicBezTo>
                      <a:pt x="120055" y="396375"/>
                      <a:pt x="120764" y="389891"/>
                      <a:pt x="114300" y="383427"/>
                    </a:cubicBezTo>
                    <a:cubicBezTo>
                      <a:pt x="112276" y="381403"/>
                      <a:pt x="109537" y="380252"/>
                      <a:pt x="107156" y="378665"/>
                    </a:cubicBezTo>
                    <a:cubicBezTo>
                      <a:pt x="103557" y="364266"/>
                      <a:pt x="105811" y="372250"/>
                      <a:pt x="100012" y="354852"/>
                    </a:cubicBezTo>
                    <a:cubicBezTo>
                      <a:pt x="100012" y="354851"/>
                      <a:pt x="95251" y="340566"/>
                      <a:pt x="95250" y="340565"/>
                    </a:cubicBezTo>
                    <a:cubicBezTo>
                      <a:pt x="92075" y="335802"/>
                      <a:pt x="87536" y="331707"/>
                      <a:pt x="85725" y="326277"/>
                    </a:cubicBezTo>
                    <a:cubicBezTo>
                      <a:pt x="84931" y="323896"/>
                      <a:pt x="84735" y="321222"/>
                      <a:pt x="83343" y="319133"/>
                    </a:cubicBezTo>
                    <a:cubicBezTo>
                      <a:pt x="81475" y="316331"/>
                      <a:pt x="78356" y="314577"/>
                      <a:pt x="76200" y="311990"/>
                    </a:cubicBezTo>
                    <a:cubicBezTo>
                      <a:pt x="74368" y="309791"/>
                      <a:pt x="73338" y="306985"/>
                      <a:pt x="71437" y="304846"/>
                    </a:cubicBezTo>
                    <a:cubicBezTo>
                      <a:pt x="49686" y="280375"/>
                      <a:pt x="63198" y="299629"/>
                      <a:pt x="52387" y="283415"/>
                    </a:cubicBezTo>
                    <a:cubicBezTo>
                      <a:pt x="43705" y="257366"/>
                      <a:pt x="57551" y="296819"/>
                      <a:pt x="45243" y="269127"/>
                    </a:cubicBezTo>
                    <a:cubicBezTo>
                      <a:pt x="45239" y="269119"/>
                      <a:pt x="39292" y="251272"/>
                      <a:pt x="38100" y="247696"/>
                    </a:cubicBezTo>
                    <a:lnTo>
                      <a:pt x="33337" y="233408"/>
                    </a:lnTo>
                    <a:cubicBezTo>
                      <a:pt x="32543" y="231027"/>
                      <a:pt x="31565" y="228700"/>
                      <a:pt x="30956" y="226265"/>
                    </a:cubicBezTo>
                    <a:cubicBezTo>
                      <a:pt x="29368" y="219915"/>
                      <a:pt x="28263" y="213425"/>
                      <a:pt x="26193" y="207215"/>
                    </a:cubicBezTo>
                    <a:lnTo>
                      <a:pt x="21431" y="192927"/>
                    </a:lnTo>
                    <a:cubicBezTo>
                      <a:pt x="20637" y="190546"/>
                      <a:pt x="19659" y="188218"/>
                      <a:pt x="19050" y="185783"/>
                    </a:cubicBezTo>
                    <a:cubicBezTo>
                      <a:pt x="18256" y="182608"/>
                      <a:pt x="17608" y="179393"/>
                      <a:pt x="16668" y="176258"/>
                    </a:cubicBezTo>
                    <a:cubicBezTo>
                      <a:pt x="15225" y="171450"/>
                      <a:pt x="13493" y="166733"/>
                      <a:pt x="11906" y="161971"/>
                    </a:cubicBezTo>
                    <a:lnTo>
                      <a:pt x="4762" y="140540"/>
                    </a:lnTo>
                    <a:lnTo>
                      <a:pt x="2381" y="133396"/>
                    </a:lnTo>
                    <a:lnTo>
                      <a:pt x="0" y="126252"/>
                    </a:lnTo>
                    <a:cubicBezTo>
                      <a:pt x="794" y="111965"/>
                      <a:pt x="606" y="97589"/>
                      <a:pt x="2381" y="83390"/>
                    </a:cubicBezTo>
                    <a:cubicBezTo>
                      <a:pt x="3269" y="76285"/>
                      <a:pt x="3571" y="93708"/>
                      <a:pt x="4762" y="905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5" name="Elipse 44"/>
              <p:cNvSpPr/>
              <p:nvPr/>
            </p:nvSpPr>
            <p:spPr>
              <a:xfrm>
                <a:off x="876405" y="5298909"/>
                <a:ext cx="108386" cy="144016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15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6" name="Elipse 45"/>
              <p:cNvSpPr/>
              <p:nvPr/>
            </p:nvSpPr>
            <p:spPr>
              <a:xfrm>
                <a:off x="804724" y="5388742"/>
                <a:ext cx="58490" cy="108366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15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7" name="Elipse 46"/>
              <p:cNvSpPr/>
              <p:nvPr/>
            </p:nvSpPr>
            <p:spPr>
              <a:xfrm>
                <a:off x="735826" y="5436585"/>
                <a:ext cx="45719" cy="91384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9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8" name="Elipse 47"/>
              <p:cNvSpPr/>
              <p:nvPr/>
            </p:nvSpPr>
            <p:spPr>
              <a:xfrm>
                <a:off x="660709" y="5466248"/>
                <a:ext cx="45719" cy="61721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6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9" name="Elipse 48"/>
              <p:cNvSpPr/>
              <p:nvPr/>
            </p:nvSpPr>
            <p:spPr>
              <a:xfrm>
                <a:off x="596475" y="546624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30" name="Grupo 29"/>
            <p:cNvGrpSpPr/>
            <p:nvPr/>
          </p:nvGrpSpPr>
          <p:grpSpPr>
            <a:xfrm>
              <a:off x="54845" y="2770822"/>
              <a:ext cx="564489" cy="730817"/>
              <a:chOff x="420302" y="4797152"/>
              <a:chExt cx="564489" cy="730817"/>
            </a:xfrm>
            <a:grpFill/>
          </p:grpSpPr>
          <p:sp>
            <p:nvSpPr>
              <p:cNvPr id="38" name="Forma livre 37"/>
              <p:cNvSpPr/>
              <p:nvPr/>
            </p:nvSpPr>
            <p:spPr>
              <a:xfrm>
                <a:off x="420302" y="4797152"/>
                <a:ext cx="442912" cy="628696"/>
              </a:xfrm>
              <a:custGeom>
                <a:avLst/>
                <a:gdLst>
                  <a:gd name="connsiteX0" fmla="*/ 4762 w 442912"/>
                  <a:gd name="connsiteY0" fmla="*/ 90533 h 628696"/>
                  <a:gd name="connsiteX1" fmla="*/ 9525 w 442912"/>
                  <a:gd name="connsiteY1" fmla="*/ 64340 h 628696"/>
                  <a:gd name="connsiteX2" fmla="*/ 16668 w 442912"/>
                  <a:gd name="connsiteY2" fmla="*/ 57196 h 628696"/>
                  <a:gd name="connsiteX3" fmla="*/ 21431 w 442912"/>
                  <a:gd name="connsiteY3" fmla="*/ 50052 h 628696"/>
                  <a:gd name="connsiteX4" fmla="*/ 26193 w 442912"/>
                  <a:gd name="connsiteY4" fmla="*/ 35765 h 628696"/>
                  <a:gd name="connsiteX5" fmla="*/ 33337 w 442912"/>
                  <a:gd name="connsiteY5" fmla="*/ 31002 h 628696"/>
                  <a:gd name="connsiteX6" fmla="*/ 54768 w 442912"/>
                  <a:gd name="connsiteY6" fmla="*/ 11952 h 628696"/>
                  <a:gd name="connsiteX7" fmla="*/ 69056 w 442912"/>
                  <a:gd name="connsiteY7" fmla="*/ 7190 h 628696"/>
                  <a:gd name="connsiteX8" fmla="*/ 76200 w 442912"/>
                  <a:gd name="connsiteY8" fmla="*/ 4808 h 628696"/>
                  <a:gd name="connsiteX9" fmla="*/ 92868 w 442912"/>
                  <a:gd name="connsiteY9" fmla="*/ 2427 h 628696"/>
                  <a:gd name="connsiteX10" fmla="*/ 100012 w 442912"/>
                  <a:gd name="connsiteY10" fmla="*/ 46 h 628696"/>
                  <a:gd name="connsiteX11" fmla="*/ 142875 w 442912"/>
                  <a:gd name="connsiteY11" fmla="*/ 4808 h 628696"/>
                  <a:gd name="connsiteX12" fmla="*/ 150018 w 442912"/>
                  <a:gd name="connsiteY12" fmla="*/ 9571 h 628696"/>
                  <a:gd name="connsiteX13" fmla="*/ 166687 w 442912"/>
                  <a:gd name="connsiteY13" fmla="*/ 19096 h 628696"/>
                  <a:gd name="connsiteX14" fmla="*/ 178593 w 442912"/>
                  <a:gd name="connsiteY14" fmla="*/ 40527 h 628696"/>
                  <a:gd name="connsiteX15" fmla="*/ 183356 w 442912"/>
                  <a:gd name="connsiteY15" fmla="*/ 47671 h 628696"/>
                  <a:gd name="connsiteX16" fmla="*/ 192881 w 442912"/>
                  <a:gd name="connsiteY16" fmla="*/ 69102 h 628696"/>
                  <a:gd name="connsiteX17" fmla="*/ 195262 w 442912"/>
                  <a:gd name="connsiteY17" fmla="*/ 83390 h 628696"/>
                  <a:gd name="connsiteX18" fmla="*/ 197643 w 442912"/>
                  <a:gd name="connsiteY18" fmla="*/ 100058 h 628696"/>
                  <a:gd name="connsiteX19" fmla="*/ 202406 w 442912"/>
                  <a:gd name="connsiteY19" fmla="*/ 119108 h 628696"/>
                  <a:gd name="connsiteX20" fmla="*/ 209550 w 442912"/>
                  <a:gd name="connsiteY20" fmla="*/ 164352 h 628696"/>
                  <a:gd name="connsiteX21" fmla="*/ 211931 w 442912"/>
                  <a:gd name="connsiteY21" fmla="*/ 228646 h 628696"/>
                  <a:gd name="connsiteX22" fmla="*/ 214312 w 442912"/>
                  <a:gd name="connsiteY22" fmla="*/ 235790 h 628696"/>
                  <a:gd name="connsiteX23" fmla="*/ 216693 w 442912"/>
                  <a:gd name="connsiteY23" fmla="*/ 245315 h 628696"/>
                  <a:gd name="connsiteX24" fmla="*/ 219075 w 442912"/>
                  <a:gd name="connsiteY24" fmla="*/ 261983 h 628696"/>
                  <a:gd name="connsiteX25" fmla="*/ 226218 w 442912"/>
                  <a:gd name="connsiteY25" fmla="*/ 290558 h 628696"/>
                  <a:gd name="connsiteX26" fmla="*/ 233362 w 442912"/>
                  <a:gd name="connsiteY26" fmla="*/ 297702 h 628696"/>
                  <a:gd name="connsiteX27" fmla="*/ 238125 w 442912"/>
                  <a:gd name="connsiteY27" fmla="*/ 304846 h 628696"/>
                  <a:gd name="connsiteX28" fmla="*/ 247650 w 442912"/>
                  <a:gd name="connsiteY28" fmla="*/ 311990 h 628696"/>
                  <a:gd name="connsiteX29" fmla="*/ 261937 w 442912"/>
                  <a:gd name="connsiteY29" fmla="*/ 321515 h 628696"/>
                  <a:gd name="connsiteX30" fmla="*/ 269081 w 442912"/>
                  <a:gd name="connsiteY30" fmla="*/ 326277 h 628696"/>
                  <a:gd name="connsiteX31" fmla="*/ 292893 w 442912"/>
                  <a:gd name="connsiteY31" fmla="*/ 335802 h 628696"/>
                  <a:gd name="connsiteX32" fmla="*/ 300037 w 442912"/>
                  <a:gd name="connsiteY32" fmla="*/ 338183 h 628696"/>
                  <a:gd name="connsiteX33" fmla="*/ 307181 w 442912"/>
                  <a:gd name="connsiteY33" fmla="*/ 342946 h 628696"/>
                  <a:gd name="connsiteX34" fmla="*/ 321468 w 442912"/>
                  <a:gd name="connsiteY34" fmla="*/ 347708 h 628696"/>
                  <a:gd name="connsiteX35" fmla="*/ 335756 w 442912"/>
                  <a:gd name="connsiteY35" fmla="*/ 354852 h 628696"/>
                  <a:gd name="connsiteX36" fmla="*/ 342900 w 442912"/>
                  <a:gd name="connsiteY36" fmla="*/ 359615 h 628696"/>
                  <a:gd name="connsiteX37" fmla="*/ 357187 w 442912"/>
                  <a:gd name="connsiteY37" fmla="*/ 364377 h 628696"/>
                  <a:gd name="connsiteX38" fmla="*/ 371475 w 442912"/>
                  <a:gd name="connsiteY38" fmla="*/ 369140 h 628696"/>
                  <a:gd name="connsiteX39" fmla="*/ 378618 w 442912"/>
                  <a:gd name="connsiteY39" fmla="*/ 371521 h 628696"/>
                  <a:gd name="connsiteX40" fmla="*/ 390525 w 442912"/>
                  <a:gd name="connsiteY40" fmla="*/ 381046 h 628696"/>
                  <a:gd name="connsiteX41" fmla="*/ 395287 w 442912"/>
                  <a:gd name="connsiteY41" fmla="*/ 388190 h 628696"/>
                  <a:gd name="connsiteX42" fmla="*/ 409575 w 442912"/>
                  <a:gd name="connsiteY42" fmla="*/ 395333 h 628696"/>
                  <a:gd name="connsiteX43" fmla="*/ 414337 w 442912"/>
                  <a:gd name="connsiteY43" fmla="*/ 402477 h 628696"/>
                  <a:gd name="connsiteX44" fmla="*/ 421481 w 442912"/>
                  <a:gd name="connsiteY44" fmla="*/ 407240 h 628696"/>
                  <a:gd name="connsiteX45" fmla="*/ 431006 w 442912"/>
                  <a:gd name="connsiteY45" fmla="*/ 421527 h 628696"/>
                  <a:gd name="connsiteX46" fmla="*/ 433387 w 442912"/>
                  <a:gd name="connsiteY46" fmla="*/ 428671 h 628696"/>
                  <a:gd name="connsiteX47" fmla="*/ 438150 w 442912"/>
                  <a:gd name="connsiteY47" fmla="*/ 435815 h 628696"/>
                  <a:gd name="connsiteX48" fmla="*/ 442912 w 442912"/>
                  <a:gd name="connsiteY48" fmla="*/ 450102 h 628696"/>
                  <a:gd name="connsiteX49" fmla="*/ 440531 w 442912"/>
                  <a:gd name="connsiteY49" fmla="*/ 492965 h 628696"/>
                  <a:gd name="connsiteX50" fmla="*/ 435768 w 442912"/>
                  <a:gd name="connsiteY50" fmla="*/ 500108 h 628696"/>
                  <a:gd name="connsiteX51" fmla="*/ 428625 w 442912"/>
                  <a:gd name="connsiteY51" fmla="*/ 502490 h 628696"/>
                  <a:gd name="connsiteX52" fmla="*/ 421481 w 442912"/>
                  <a:gd name="connsiteY52" fmla="*/ 509633 h 628696"/>
                  <a:gd name="connsiteX53" fmla="*/ 419100 w 442912"/>
                  <a:gd name="connsiteY53" fmla="*/ 516777 h 628696"/>
                  <a:gd name="connsiteX54" fmla="*/ 414337 w 442912"/>
                  <a:gd name="connsiteY54" fmla="*/ 523921 h 628696"/>
                  <a:gd name="connsiteX55" fmla="*/ 409575 w 442912"/>
                  <a:gd name="connsiteY55" fmla="*/ 542971 h 628696"/>
                  <a:gd name="connsiteX56" fmla="*/ 395287 w 442912"/>
                  <a:gd name="connsiteY56" fmla="*/ 554877 h 628696"/>
                  <a:gd name="connsiteX57" fmla="*/ 390525 w 442912"/>
                  <a:gd name="connsiteY57" fmla="*/ 562021 h 628696"/>
                  <a:gd name="connsiteX58" fmla="*/ 376237 w 442912"/>
                  <a:gd name="connsiteY58" fmla="*/ 571546 h 628696"/>
                  <a:gd name="connsiteX59" fmla="*/ 371475 w 442912"/>
                  <a:gd name="connsiteY59" fmla="*/ 578690 h 628696"/>
                  <a:gd name="connsiteX60" fmla="*/ 364331 w 442912"/>
                  <a:gd name="connsiteY60" fmla="*/ 581071 h 628696"/>
                  <a:gd name="connsiteX61" fmla="*/ 357187 w 442912"/>
                  <a:gd name="connsiteY61" fmla="*/ 585833 h 628696"/>
                  <a:gd name="connsiteX62" fmla="*/ 338137 w 442912"/>
                  <a:gd name="connsiteY62" fmla="*/ 597740 h 628696"/>
                  <a:gd name="connsiteX63" fmla="*/ 330993 w 442912"/>
                  <a:gd name="connsiteY63" fmla="*/ 600121 h 628696"/>
                  <a:gd name="connsiteX64" fmla="*/ 309562 w 442912"/>
                  <a:gd name="connsiteY64" fmla="*/ 612027 h 628696"/>
                  <a:gd name="connsiteX65" fmla="*/ 295275 w 442912"/>
                  <a:gd name="connsiteY65" fmla="*/ 621552 h 628696"/>
                  <a:gd name="connsiteX66" fmla="*/ 261937 w 442912"/>
                  <a:gd name="connsiteY66" fmla="*/ 628696 h 628696"/>
                  <a:gd name="connsiteX67" fmla="*/ 226218 w 442912"/>
                  <a:gd name="connsiteY67" fmla="*/ 626315 h 628696"/>
                  <a:gd name="connsiteX68" fmla="*/ 190500 w 442912"/>
                  <a:gd name="connsiteY68" fmla="*/ 623933 h 628696"/>
                  <a:gd name="connsiteX69" fmla="*/ 183356 w 442912"/>
                  <a:gd name="connsiteY69" fmla="*/ 621552 h 628696"/>
                  <a:gd name="connsiteX70" fmla="*/ 176212 w 442912"/>
                  <a:gd name="connsiteY70" fmla="*/ 614408 h 628696"/>
                  <a:gd name="connsiteX71" fmla="*/ 169068 w 442912"/>
                  <a:gd name="connsiteY71" fmla="*/ 609646 h 628696"/>
                  <a:gd name="connsiteX72" fmla="*/ 164306 w 442912"/>
                  <a:gd name="connsiteY72" fmla="*/ 595358 h 628696"/>
                  <a:gd name="connsiteX73" fmla="*/ 161925 w 442912"/>
                  <a:gd name="connsiteY73" fmla="*/ 588215 h 628696"/>
                  <a:gd name="connsiteX74" fmla="*/ 159543 w 442912"/>
                  <a:gd name="connsiteY74" fmla="*/ 571546 h 628696"/>
                  <a:gd name="connsiteX75" fmla="*/ 157162 w 442912"/>
                  <a:gd name="connsiteY75" fmla="*/ 562021 h 628696"/>
                  <a:gd name="connsiteX76" fmla="*/ 152400 w 442912"/>
                  <a:gd name="connsiteY76" fmla="*/ 531065 h 628696"/>
                  <a:gd name="connsiteX77" fmla="*/ 147637 w 442912"/>
                  <a:gd name="connsiteY77" fmla="*/ 516777 h 628696"/>
                  <a:gd name="connsiteX78" fmla="*/ 142875 w 442912"/>
                  <a:gd name="connsiteY78" fmla="*/ 485821 h 628696"/>
                  <a:gd name="connsiteX79" fmla="*/ 138112 w 442912"/>
                  <a:gd name="connsiteY79" fmla="*/ 462008 h 628696"/>
                  <a:gd name="connsiteX80" fmla="*/ 135731 w 442912"/>
                  <a:gd name="connsiteY80" fmla="*/ 433433 h 628696"/>
                  <a:gd name="connsiteX81" fmla="*/ 130968 w 442912"/>
                  <a:gd name="connsiteY81" fmla="*/ 419146 h 628696"/>
                  <a:gd name="connsiteX82" fmla="*/ 128587 w 442912"/>
                  <a:gd name="connsiteY82" fmla="*/ 412002 h 628696"/>
                  <a:gd name="connsiteX83" fmla="*/ 123825 w 442912"/>
                  <a:gd name="connsiteY83" fmla="*/ 404858 h 628696"/>
                  <a:gd name="connsiteX84" fmla="*/ 114300 w 442912"/>
                  <a:gd name="connsiteY84" fmla="*/ 383427 h 628696"/>
                  <a:gd name="connsiteX85" fmla="*/ 107156 w 442912"/>
                  <a:gd name="connsiteY85" fmla="*/ 378665 h 628696"/>
                  <a:gd name="connsiteX86" fmla="*/ 100012 w 442912"/>
                  <a:gd name="connsiteY86" fmla="*/ 354852 h 628696"/>
                  <a:gd name="connsiteX87" fmla="*/ 95250 w 442912"/>
                  <a:gd name="connsiteY87" fmla="*/ 340565 h 628696"/>
                  <a:gd name="connsiteX88" fmla="*/ 85725 w 442912"/>
                  <a:gd name="connsiteY88" fmla="*/ 326277 h 628696"/>
                  <a:gd name="connsiteX89" fmla="*/ 83343 w 442912"/>
                  <a:gd name="connsiteY89" fmla="*/ 319133 h 628696"/>
                  <a:gd name="connsiteX90" fmla="*/ 76200 w 442912"/>
                  <a:gd name="connsiteY90" fmla="*/ 311990 h 628696"/>
                  <a:gd name="connsiteX91" fmla="*/ 71437 w 442912"/>
                  <a:gd name="connsiteY91" fmla="*/ 304846 h 628696"/>
                  <a:gd name="connsiteX92" fmla="*/ 52387 w 442912"/>
                  <a:gd name="connsiteY92" fmla="*/ 283415 h 628696"/>
                  <a:gd name="connsiteX93" fmla="*/ 45243 w 442912"/>
                  <a:gd name="connsiteY93" fmla="*/ 269127 h 628696"/>
                  <a:gd name="connsiteX94" fmla="*/ 38100 w 442912"/>
                  <a:gd name="connsiteY94" fmla="*/ 247696 h 628696"/>
                  <a:gd name="connsiteX95" fmla="*/ 33337 w 442912"/>
                  <a:gd name="connsiteY95" fmla="*/ 233408 h 628696"/>
                  <a:gd name="connsiteX96" fmla="*/ 30956 w 442912"/>
                  <a:gd name="connsiteY96" fmla="*/ 226265 h 628696"/>
                  <a:gd name="connsiteX97" fmla="*/ 26193 w 442912"/>
                  <a:gd name="connsiteY97" fmla="*/ 207215 h 628696"/>
                  <a:gd name="connsiteX98" fmla="*/ 21431 w 442912"/>
                  <a:gd name="connsiteY98" fmla="*/ 192927 h 628696"/>
                  <a:gd name="connsiteX99" fmla="*/ 19050 w 442912"/>
                  <a:gd name="connsiteY99" fmla="*/ 185783 h 628696"/>
                  <a:gd name="connsiteX100" fmla="*/ 16668 w 442912"/>
                  <a:gd name="connsiteY100" fmla="*/ 176258 h 628696"/>
                  <a:gd name="connsiteX101" fmla="*/ 11906 w 442912"/>
                  <a:gd name="connsiteY101" fmla="*/ 161971 h 628696"/>
                  <a:gd name="connsiteX102" fmla="*/ 4762 w 442912"/>
                  <a:gd name="connsiteY102" fmla="*/ 140540 h 628696"/>
                  <a:gd name="connsiteX103" fmla="*/ 2381 w 442912"/>
                  <a:gd name="connsiteY103" fmla="*/ 133396 h 628696"/>
                  <a:gd name="connsiteX104" fmla="*/ 0 w 442912"/>
                  <a:gd name="connsiteY104" fmla="*/ 126252 h 628696"/>
                  <a:gd name="connsiteX105" fmla="*/ 2381 w 442912"/>
                  <a:gd name="connsiteY105" fmla="*/ 83390 h 628696"/>
                  <a:gd name="connsiteX106" fmla="*/ 4762 w 442912"/>
                  <a:gd name="connsiteY106" fmla="*/ 90533 h 628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442912" h="628696">
                    <a:moveTo>
                      <a:pt x="4762" y="90533"/>
                    </a:moveTo>
                    <a:cubicBezTo>
                      <a:pt x="5953" y="87358"/>
                      <a:pt x="6134" y="69426"/>
                      <a:pt x="9525" y="64340"/>
                    </a:cubicBezTo>
                    <a:cubicBezTo>
                      <a:pt x="11393" y="61538"/>
                      <a:pt x="14512" y="59783"/>
                      <a:pt x="16668" y="57196"/>
                    </a:cubicBezTo>
                    <a:cubicBezTo>
                      <a:pt x="18500" y="54997"/>
                      <a:pt x="19843" y="52433"/>
                      <a:pt x="21431" y="50052"/>
                    </a:cubicBezTo>
                    <a:cubicBezTo>
                      <a:pt x="23018" y="45290"/>
                      <a:pt x="22016" y="38550"/>
                      <a:pt x="26193" y="35765"/>
                    </a:cubicBezTo>
                    <a:cubicBezTo>
                      <a:pt x="28574" y="34177"/>
                      <a:pt x="31198" y="32903"/>
                      <a:pt x="33337" y="31002"/>
                    </a:cubicBezTo>
                    <a:cubicBezTo>
                      <a:pt x="38716" y="26221"/>
                      <a:pt x="46667" y="15553"/>
                      <a:pt x="54768" y="11952"/>
                    </a:cubicBezTo>
                    <a:cubicBezTo>
                      <a:pt x="59356" y="9913"/>
                      <a:pt x="64293" y="8778"/>
                      <a:pt x="69056" y="7190"/>
                    </a:cubicBezTo>
                    <a:cubicBezTo>
                      <a:pt x="71437" y="6396"/>
                      <a:pt x="73715" y="5163"/>
                      <a:pt x="76200" y="4808"/>
                    </a:cubicBezTo>
                    <a:lnTo>
                      <a:pt x="92868" y="2427"/>
                    </a:lnTo>
                    <a:cubicBezTo>
                      <a:pt x="95249" y="1633"/>
                      <a:pt x="97502" y="46"/>
                      <a:pt x="100012" y="46"/>
                    </a:cubicBezTo>
                    <a:cubicBezTo>
                      <a:pt x="130591" y="46"/>
                      <a:pt x="126019" y="-810"/>
                      <a:pt x="142875" y="4808"/>
                    </a:cubicBezTo>
                    <a:cubicBezTo>
                      <a:pt x="145256" y="6396"/>
                      <a:pt x="147533" y="8151"/>
                      <a:pt x="150018" y="9571"/>
                    </a:cubicBezTo>
                    <a:cubicBezTo>
                      <a:pt x="171175" y="21661"/>
                      <a:pt x="149275" y="7487"/>
                      <a:pt x="166687" y="19096"/>
                    </a:cubicBezTo>
                    <a:cubicBezTo>
                      <a:pt x="170878" y="31670"/>
                      <a:pt x="167676" y="24152"/>
                      <a:pt x="178593" y="40527"/>
                    </a:cubicBezTo>
                    <a:lnTo>
                      <a:pt x="183356" y="47671"/>
                    </a:lnTo>
                    <a:cubicBezTo>
                      <a:pt x="189023" y="64673"/>
                      <a:pt x="185333" y="57781"/>
                      <a:pt x="192881" y="69102"/>
                    </a:cubicBezTo>
                    <a:cubicBezTo>
                      <a:pt x="193675" y="73865"/>
                      <a:pt x="194528" y="78618"/>
                      <a:pt x="195262" y="83390"/>
                    </a:cubicBezTo>
                    <a:cubicBezTo>
                      <a:pt x="196115" y="88937"/>
                      <a:pt x="196542" y="94555"/>
                      <a:pt x="197643" y="100058"/>
                    </a:cubicBezTo>
                    <a:cubicBezTo>
                      <a:pt x="203184" y="127760"/>
                      <a:pt x="196503" y="77784"/>
                      <a:pt x="202406" y="119108"/>
                    </a:cubicBezTo>
                    <a:cubicBezTo>
                      <a:pt x="208747" y="163502"/>
                      <a:pt x="202871" y="144320"/>
                      <a:pt x="209550" y="164352"/>
                    </a:cubicBezTo>
                    <a:cubicBezTo>
                      <a:pt x="210344" y="185783"/>
                      <a:pt x="210505" y="207247"/>
                      <a:pt x="211931" y="228646"/>
                    </a:cubicBezTo>
                    <a:cubicBezTo>
                      <a:pt x="212098" y="231151"/>
                      <a:pt x="213622" y="233376"/>
                      <a:pt x="214312" y="235790"/>
                    </a:cubicBezTo>
                    <a:cubicBezTo>
                      <a:pt x="215211" y="238937"/>
                      <a:pt x="216107" y="242095"/>
                      <a:pt x="216693" y="245315"/>
                    </a:cubicBezTo>
                    <a:cubicBezTo>
                      <a:pt x="217697" y="250837"/>
                      <a:pt x="218221" y="256436"/>
                      <a:pt x="219075" y="261983"/>
                    </a:cubicBezTo>
                    <a:cubicBezTo>
                      <a:pt x="219790" y="266633"/>
                      <a:pt x="222519" y="286859"/>
                      <a:pt x="226218" y="290558"/>
                    </a:cubicBezTo>
                    <a:cubicBezTo>
                      <a:pt x="228599" y="292939"/>
                      <a:pt x="231206" y="295115"/>
                      <a:pt x="233362" y="297702"/>
                    </a:cubicBezTo>
                    <a:cubicBezTo>
                      <a:pt x="235194" y="299901"/>
                      <a:pt x="236101" y="302822"/>
                      <a:pt x="238125" y="304846"/>
                    </a:cubicBezTo>
                    <a:cubicBezTo>
                      <a:pt x="240931" y="307652"/>
                      <a:pt x="244399" y="309714"/>
                      <a:pt x="247650" y="311990"/>
                    </a:cubicBezTo>
                    <a:cubicBezTo>
                      <a:pt x="252339" y="315272"/>
                      <a:pt x="257175" y="318340"/>
                      <a:pt x="261937" y="321515"/>
                    </a:cubicBezTo>
                    <a:cubicBezTo>
                      <a:pt x="264318" y="323102"/>
                      <a:pt x="266521" y="324997"/>
                      <a:pt x="269081" y="326277"/>
                    </a:cubicBezTo>
                    <a:cubicBezTo>
                      <a:pt x="283095" y="333285"/>
                      <a:pt x="275239" y="329918"/>
                      <a:pt x="292893" y="335802"/>
                    </a:cubicBezTo>
                    <a:lnTo>
                      <a:pt x="300037" y="338183"/>
                    </a:lnTo>
                    <a:cubicBezTo>
                      <a:pt x="302418" y="339771"/>
                      <a:pt x="304566" y="341784"/>
                      <a:pt x="307181" y="342946"/>
                    </a:cubicBezTo>
                    <a:cubicBezTo>
                      <a:pt x="311768" y="344985"/>
                      <a:pt x="321468" y="347708"/>
                      <a:pt x="321468" y="347708"/>
                    </a:cubicBezTo>
                    <a:cubicBezTo>
                      <a:pt x="341942" y="361358"/>
                      <a:pt x="316038" y="344993"/>
                      <a:pt x="335756" y="354852"/>
                    </a:cubicBezTo>
                    <a:cubicBezTo>
                      <a:pt x="338316" y="356132"/>
                      <a:pt x="340285" y="358453"/>
                      <a:pt x="342900" y="359615"/>
                    </a:cubicBezTo>
                    <a:cubicBezTo>
                      <a:pt x="347487" y="361654"/>
                      <a:pt x="352425" y="362790"/>
                      <a:pt x="357187" y="364377"/>
                    </a:cubicBezTo>
                    <a:lnTo>
                      <a:pt x="371475" y="369140"/>
                    </a:lnTo>
                    <a:lnTo>
                      <a:pt x="378618" y="371521"/>
                    </a:lnTo>
                    <a:cubicBezTo>
                      <a:pt x="392270" y="391998"/>
                      <a:pt x="374091" y="367898"/>
                      <a:pt x="390525" y="381046"/>
                    </a:cubicBezTo>
                    <a:cubicBezTo>
                      <a:pt x="392760" y="382834"/>
                      <a:pt x="393263" y="386166"/>
                      <a:pt x="395287" y="388190"/>
                    </a:cubicBezTo>
                    <a:cubicBezTo>
                      <a:pt x="399902" y="392805"/>
                      <a:pt x="403766" y="393397"/>
                      <a:pt x="409575" y="395333"/>
                    </a:cubicBezTo>
                    <a:cubicBezTo>
                      <a:pt x="411162" y="397714"/>
                      <a:pt x="412313" y="400453"/>
                      <a:pt x="414337" y="402477"/>
                    </a:cubicBezTo>
                    <a:cubicBezTo>
                      <a:pt x="416361" y="404501"/>
                      <a:pt x="419596" y="405086"/>
                      <a:pt x="421481" y="407240"/>
                    </a:cubicBezTo>
                    <a:cubicBezTo>
                      <a:pt x="425250" y="411547"/>
                      <a:pt x="431006" y="421527"/>
                      <a:pt x="431006" y="421527"/>
                    </a:cubicBezTo>
                    <a:cubicBezTo>
                      <a:pt x="431800" y="423908"/>
                      <a:pt x="432264" y="426426"/>
                      <a:pt x="433387" y="428671"/>
                    </a:cubicBezTo>
                    <a:cubicBezTo>
                      <a:pt x="434667" y="431231"/>
                      <a:pt x="436988" y="433200"/>
                      <a:pt x="438150" y="435815"/>
                    </a:cubicBezTo>
                    <a:cubicBezTo>
                      <a:pt x="440189" y="440402"/>
                      <a:pt x="442912" y="450102"/>
                      <a:pt x="442912" y="450102"/>
                    </a:cubicBezTo>
                    <a:cubicBezTo>
                      <a:pt x="442118" y="464390"/>
                      <a:pt x="442555" y="478799"/>
                      <a:pt x="440531" y="492965"/>
                    </a:cubicBezTo>
                    <a:cubicBezTo>
                      <a:pt x="440126" y="495798"/>
                      <a:pt x="438003" y="498320"/>
                      <a:pt x="435768" y="500108"/>
                    </a:cubicBezTo>
                    <a:cubicBezTo>
                      <a:pt x="433808" y="501676"/>
                      <a:pt x="431006" y="501696"/>
                      <a:pt x="428625" y="502490"/>
                    </a:cubicBezTo>
                    <a:cubicBezTo>
                      <a:pt x="426244" y="504871"/>
                      <a:pt x="423349" y="506831"/>
                      <a:pt x="421481" y="509633"/>
                    </a:cubicBezTo>
                    <a:cubicBezTo>
                      <a:pt x="420089" y="511722"/>
                      <a:pt x="420223" y="514532"/>
                      <a:pt x="419100" y="516777"/>
                    </a:cubicBezTo>
                    <a:cubicBezTo>
                      <a:pt x="417820" y="519337"/>
                      <a:pt x="415925" y="521540"/>
                      <a:pt x="414337" y="523921"/>
                    </a:cubicBezTo>
                    <a:cubicBezTo>
                      <a:pt x="413994" y="525637"/>
                      <a:pt x="411667" y="539833"/>
                      <a:pt x="409575" y="542971"/>
                    </a:cubicBezTo>
                    <a:cubicBezTo>
                      <a:pt x="405908" y="548472"/>
                      <a:pt x="400559" y="551363"/>
                      <a:pt x="395287" y="554877"/>
                    </a:cubicBezTo>
                    <a:cubicBezTo>
                      <a:pt x="393700" y="557258"/>
                      <a:pt x="392679" y="560136"/>
                      <a:pt x="390525" y="562021"/>
                    </a:cubicBezTo>
                    <a:cubicBezTo>
                      <a:pt x="386217" y="565790"/>
                      <a:pt x="376237" y="571546"/>
                      <a:pt x="376237" y="571546"/>
                    </a:cubicBezTo>
                    <a:cubicBezTo>
                      <a:pt x="374650" y="573927"/>
                      <a:pt x="373710" y="576902"/>
                      <a:pt x="371475" y="578690"/>
                    </a:cubicBezTo>
                    <a:cubicBezTo>
                      <a:pt x="369515" y="580258"/>
                      <a:pt x="366576" y="579949"/>
                      <a:pt x="364331" y="581071"/>
                    </a:cubicBezTo>
                    <a:cubicBezTo>
                      <a:pt x="361771" y="582351"/>
                      <a:pt x="359568" y="584246"/>
                      <a:pt x="357187" y="585833"/>
                    </a:cubicBezTo>
                    <a:cubicBezTo>
                      <a:pt x="349641" y="597154"/>
                      <a:pt x="355140" y="592072"/>
                      <a:pt x="338137" y="597740"/>
                    </a:cubicBezTo>
                    <a:lnTo>
                      <a:pt x="330993" y="600121"/>
                    </a:lnTo>
                    <a:cubicBezTo>
                      <a:pt x="314617" y="611038"/>
                      <a:pt x="322136" y="607836"/>
                      <a:pt x="309562" y="612027"/>
                    </a:cubicBezTo>
                    <a:cubicBezTo>
                      <a:pt x="304800" y="615202"/>
                      <a:pt x="300705" y="619742"/>
                      <a:pt x="295275" y="621552"/>
                    </a:cubicBezTo>
                    <a:cubicBezTo>
                      <a:pt x="274916" y="628339"/>
                      <a:pt x="285969" y="625692"/>
                      <a:pt x="261937" y="628696"/>
                    </a:cubicBezTo>
                    <a:cubicBezTo>
                      <a:pt x="240831" y="621660"/>
                      <a:pt x="252639" y="623378"/>
                      <a:pt x="226218" y="626315"/>
                    </a:cubicBezTo>
                    <a:cubicBezTo>
                      <a:pt x="214312" y="625521"/>
                      <a:pt x="202359" y="625251"/>
                      <a:pt x="190500" y="623933"/>
                    </a:cubicBezTo>
                    <a:cubicBezTo>
                      <a:pt x="188005" y="623656"/>
                      <a:pt x="185445" y="622944"/>
                      <a:pt x="183356" y="621552"/>
                    </a:cubicBezTo>
                    <a:cubicBezTo>
                      <a:pt x="180554" y="619684"/>
                      <a:pt x="178799" y="616564"/>
                      <a:pt x="176212" y="614408"/>
                    </a:cubicBezTo>
                    <a:cubicBezTo>
                      <a:pt x="174013" y="612576"/>
                      <a:pt x="171449" y="611233"/>
                      <a:pt x="169068" y="609646"/>
                    </a:cubicBezTo>
                    <a:lnTo>
                      <a:pt x="164306" y="595358"/>
                    </a:lnTo>
                    <a:lnTo>
                      <a:pt x="161925" y="588215"/>
                    </a:lnTo>
                    <a:cubicBezTo>
                      <a:pt x="161131" y="582659"/>
                      <a:pt x="160547" y="577068"/>
                      <a:pt x="159543" y="571546"/>
                    </a:cubicBezTo>
                    <a:cubicBezTo>
                      <a:pt x="158958" y="568326"/>
                      <a:pt x="157700" y="565249"/>
                      <a:pt x="157162" y="562021"/>
                    </a:cubicBezTo>
                    <a:cubicBezTo>
                      <a:pt x="155094" y="549611"/>
                      <a:pt x="155521" y="542507"/>
                      <a:pt x="152400" y="531065"/>
                    </a:cubicBezTo>
                    <a:cubicBezTo>
                      <a:pt x="151079" y="526222"/>
                      <a:pt x="148621" y="521700"/>
                      <a:pt x="147637" y="516777"/>
                    </a:cubicBezTo>
                    <a:cubicBezTo>
                      <a:pt x="140348" y="480329"/>
                      <a:pt x="151534" y="537770"/>
                      <a:pt x="142875" y="485821"/>
                    </a:cubicBezTo>
                    <a:cubicBezTo>
                      <a:pt x="138931" y="462159"/>
                      <a:pt x="141607" y="493471"/>
                      <a:pt x="138112" y="462008"/>
                    </a:cubicBezTo>
                    <a:cubicBezTo>
                      <a:pt x="137057" y="452508"/>
                      <a:pt x="137302" y="442861"/>
                      <a:pt x="135731" y="433433"/>
                    </a:cubicBezTo>
                    <a:cubicBezTo>
                      <a:pt x="134906" y="428481"/>
                      <a:pt x="132556" y="423908"/>
                      <a:pt x="130968" y="419146"/>
                    </a:cubicBezTo>
                    <a:cubicBezTo>
                      <a:pt x="130174" y="416765"/>
                      <a:pt x="129979" y="414091"/>
                      <a:pt x="128587" y="412002"/>
                    </a:cubicBezTo>
                    <a:cubicBezTo>
                      <a:pt x="127000" y="409621"/>
                      <a:pt x="124987" y="407473"/>
                      <a:pt x="123825" y="404858"/>
                    </a:cubicBezTo>
                    <a:cubicBezTo>
                      <a:pt x="120055" y="396375"/>
                      <a:pt x="120764" y="389891"/>
                      <a:pt x="114300" y="383427"/>
                    </a:cubicBezTo>
                    <a:cubicBezTo>
                      <a:pt x="112276" y="381403"/>
                      <a:pt x="109537" y="380252"/>
                      <a:pt x="107156" y="378665"/>
                    </a:cubicBezTo>
                    <a:cubicBezTo>
                      <a:pt x="103557" y="364266"/>
                      <a:pt x="105811" y="372250"/>
                      <a:pt x="100012" y="354852"/>
                    </a:cubicBezTo>
                    <a:cubicBezTo>
                      <a:pt x="100012" y="354851"/>
                      <a:pt x="95251" y="340566"/>
                      <a:pt x="95250" y="340565"/>
                    </a:cubicBezTo>
                    <a:cubicBezTo>
                      <a:pt x="92075" y="335802"/>
                      <a:pt x="87536" y="331707"/>
                      <a:pt x="85725" y="326277"/>
                    </a:cubicBezTo>
                    <a:cubicBezTo>
                      <a:pt x="84931" y="323896"/>
                      <a:pt x="84735" y="321222"/>
                      <a:pt x="83343" y="319133"/>
                    </a:cubicBezTo>
                    <a:cubicBezTo>
                      <a:pt x="81475" y="316331"/>
                      <a:pt x="78356" y="314577"/>
                      <a:pt x="76200" y="311990"/>
                    </a:cubicBezTo>
                    <a:cubicBezTo>
                      <a:pt x="74368" y="309791"/>
                      <a:pt x="73338" y="306985"/>
                      <a:pt x="71437" y="304846"/>
                    </a:cubicBezTo>
                    <a:cubicBezTo>
                      <a:pt x="49686" y="280375"/>
                      <a:pt x="63198" y="299629"/>
                      <a:pt x="52387" y="283415"/>
                    </a:cubicBezTo>
                    <a:cubicBezTo>
                      <a:pt x="43705" y="257366"/>
                      <a:pt x="57551" y="296819"/>
                      <a:pt x="45243" y="269127"/>
                    </a:cubicBezTo>
                    <a:cubicBezTo>
                      <a:pt x="45239" y="269119"/>
                      <a:pt x="39292" y="251272"/>
                      <a:pt x="38100" y="247696"/>
                    </a:cubicBezTo>
                    <a:lnTo>
                      <a:pt x="33337" y="233408"/>
                    </a:lnTo>
                    <a:cubicBezTo>
                      <a:pt x="32543" y="231027"/>
                      <a:pt x="31565" y="228700"/>
                      <a:pt x="30956" y="226265"/>
                    </a:cubicBezTo>
                    <a:cubicBezTo>
                      <a:pt x="29368" y="219915"/>
                      <a:pt x="28263" y="213425"/>
                      <a:pt x="26193" y="207215"/>
                    </a:cubicBezTo>
                    <a:lnTo>
                      <a:pt x="21431" y="192927"/>
                    </a:lnTo>
                    <a:cubicBezTo>
                      <a:pt x="20637" y="190546"/>
                      <a:pt x="19659" y="188218"/>
                      <a:pt x="19050" y="185783"/>
                    </a:cubicBezTo>
                    <a:cubicBezTo>
                      <a:pt x="18256" y="182608"/>
                      <a:pt x="17608" y="179393"/>
                      <a:pt x="16668" y="176258"/>
                    </a:cubicBezTo>
                    <a:cubicBezTo>
                      <a:pt x="15225" y="171450"/>
                      <a:pt x="13493" y="166733"/>
                      <a:pt x="11906" y="161971"/>
                    </a:cubicBezTo>
                    <a:lnTo>
                      <a:pt x="4762" y="140540"/>
                    </a:lnTo>
                    <a:lnTo>
                      <a:pt x="2381" y="133396"/>
                    </a:lnTo>
                    <a:lnTo>
                      <a:pt x="0" y="126252"/>
                    </a:lnTo>
                    <a:cubicBezTo>
                      <a:pt x="794" y="111965"/>
                      <a:pt x="606" y="97589"/>
                      <a:pt x="2381" y="83390"/>
                    </a:cubicBezTo>
                    <a:cubicBezTo>
                      <a:pt x="3269" y="76285"/>
                      <a:pt x="3571" y="93708"/>
                      <a:pt x="4762" y="905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9" name="Elipse 38"/>
              <p:cNvSpPr/>
              <p:nvPr/>
            </p:nvSpPr>
            <p:spPr>
              <a:xfrm>
                <a:off x="876405" y="5298909"/>
                <a:ext cx="108386" cy="144016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15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0" name="Elipse 39"/>
              <p:cNvSpPr/>
              <p:nvPr/>
            </p:nvSpPr>
            <p:spPr>
              <a:xfrm>
                <a:off x="804724" y="5388742"/>
                <a:ext cx="58490" cy="108366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15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1" name="Elipse 40"/>
              <p:cNvSpPr/>
              <p:nvPr/>
            </p:nvSpPr>
            <p:spPr>
              <a:xfrm>
                <a:off x="735826" y="5436585"/>
                <a:ext cx="45719" cy="91384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9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2" name="Elipse 41"/>
              <p:cNvSpPr/>
              <p:nvPr/>
            </p:nvSpPr>
            <p:spPr>
              <a:xfrm>
                <a:off x="660709" y="5466248"/>
                <a:ext cx="45719" cy="61721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6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3" name="Elipse 42"/>
              <p:cNvSpPr/>
              <p:nvPr/>
            </p:nvSpPr>
            <p:spPr>
              <a:xfrm>
                <a:off x="596475" y="546624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31" name="Grupo 30"/>
            <p:cNvGrpSpPr/>
            <p:nvPr/>
          </p:nvGrpSpPr>
          <p:grpSpPr>
            <a:xfrm rot="18668029" flipH="1">
              <a:off x="671729" y="3675660"/>
              <a:ext cx="591769" cy="730817"/>
              <a:chOff x="420302" y="4797152"/>
              <a:chExt cx="564489" cy="730817"/>
            </a:xfrm>
            <a:grpFill/>
          </p:grpSpPr>
          <p:sp>
            <p:nvSpPr>
              <p:cNvPr id="32" name="Forma livre 31"/>
              <p:cNvSpPr/>
              <p:nvPr/>
            </p:nvSpPr>
            <p:spPr>
              <a:xfrm>
                <a:off x="420302" y="4797152"/>
                <a:ext cx="442912" cy="628696"/>
              </a:xfrm>
              <a:custGeom>
                <a:avLst/>
                <a:gdLst>
                  <a:gd name="connsiteX0" fmla="*/ 4762 w 442912"/>
                  <a:gd name="connsiteY0" fmla="*/ 90533 h 628696"/>
                  <a:gd name="connsiteX1" fmla="*/ 9525 w 442912"/>
                  <a:gd name="connsiteY1" fmla="*/ 64340 h 628696"/>
                  <a:gd name="connsiteX2" fmla="*/ 16668 w 442912"/>
                  <a:gd name="connsiteY2" fmla="*/ 57196 h 628696"/>
                  <a:gd name="connsiteX3" fmla="*/ 21431 w 442912"/>
                  <a:gd name="connsiteY3" fmla="*/ 50052 h 628696"/>
                  <a:gd name="connsiteX4" fmla="*/ 26193 w 442912"/>
                  <a:gd name="connsiteY4" fmla="*/ 35765 h 628696"/>
                  <a:gd name="connsiteX5" fmla="*/ 33337 w 442912"/>
                  <a:gd name="connsiteY5" fmla="*/ 31002 h 628696"/>
                  <a:gd name="connsiteX6" fmla="*/ 54768 w 442912"/>
                  <a:gd name="connsiteY6" fmla="*/ 11952 h 628696"/>
                  <a:gd name="connsiteX7" fmla="*/ 69056 w 442912"/>
                  <a:gd name="connsiteY7" fmla="*/ 7190 h 628696"/>
                  <a:gd name="connsiteX8" fmla="*/ 76200 w 442912"/>
                  <a:gd name="connsiteY8" fmla="*/ 4808 h 628696"/>
                  <a:gd name="connsiteX9" fmla="*/ 92868 w 442912"/>
                  <a:gd name="connsiteY9" fmla="*/ 2427 h 628696"/>
                  <a:gd name="connsiteX10" fmla="*/ 100012 w 442912"/>
                  <a:gd name="connsiteY10" fmla="*/ 46 h 628696"/>
                  <a:gd name="connsiteX11" fmla="*/ 142875 w 442912"/>
                  <a:gd name="connsiteY11" fmla="*/ 4808 h 628696"/>
                  <a:gd name="connsiteX12" fmla="*/ 150018 w 442912"/>
                  <a:gd name="connsiteY12" fmla="*/ 9571 h 628696"/>
                  <a:gd name="connsiteX13" fmla="*/ 166687 w 442912"/>
                  <a:gd name="connsiteY13" fmla="*/ 19096 h 628696"/>
                  <a:gd name="connsiteX14" fmla="*/ 178593 w 442912"/>
                  <a:gd name="connsiteY14" fmla="*/ 40527 h 628696"/>
                  <a:gd name="connsiteX15" fmla="*/ 183356 w 442912"/>
                  <a:gd name="connsiteY15" fmla="*/ 47671 h 628696"/>
                  <a:gd name="connsiteX16" fmla="*/ 192881 w 442912"/>
                  <a:gd name="connsiteY16" fmla="*/ 69102 h 628696"/>
                  <a:gd name="connsiteX17" fmla="*/ 195262 w 442912"/>
                  <a:gd name="connsiteY17" fmla="*/ 83390 h 628696"/>
                  <a:gd name="connsiteX18" fmla="*/ 197643 w 442912"/>
                  <a:gd name="connsiteY18" fmla="*/ 100058 h 628696"/>
                  <a:gd name="connsiteX19" fmla="*/ 202406 w 442912"/>
                  <a:gd name="connsiteY19" fmla="*/ 119108 h 628696"/>
                  <a:gd name="connsiteX20" fmla="*/ 209550 w 442912"/>
                  <a:gd name="connsiteY20" fmla="*/ 164352 h 628696"/>
                  <a:gd name="connsiteX21" fmla="*/ 211931 w 442912"/>
                  <a:gd name="connsiteY21" fmla="*/ 228646 h 628696"/>
                  <a:gd name="connsiteX22" fmla="*/ 214312 w 442912"/>
                  <a:gd name="connsiteY22" fmla="*/ 235790 h 628696"/>
                  <a:gd name="connsiteX23" fmla="*/ 216693 w 442912"/>
                  <a:gd name="connsiteY23" fmla="*/ 245315 h 628696"/>
                  <a:gd name="connsiteX24" fmla="*/ 219075 w 442912"/>
                  <a:gd name="connsiteY24" fmla="*/ 261983 h 628696"/>
                  <a:gd name="connsiteX25" fmla="*/ 226218 w 442912"/>
                  <a:gd name="connsiteY25" fmla="*/ 290558 h 628696"/>
                  <a:gd name="connsiteX26" fmla="*/ 233362 w 442912"/>
                  <a:gd name="connsiteY26" fmla="*/ 297702 h 628696"/>
                  <a:gd name="connsiteX27" fmla="*/ 238125 w 442912"/>
                  <a:gd name="connsiteY27" fmla="*/ 304846 h 628696"/>
                  <a:gd name="connsiteX28" fmla="*/ 247650 w 442912"/>
                  <a:gd name="connsiteY28" fmla="*/ 311990 h 628696"/>
                  <a:gd name="connsiteX29" fmla="*/ 261937 w 442912"/>
                  <a:gd name="connsiteY29" fmla="*/ 321515 h 628696"/>
                  <a:gd name="connsiteX30" fmla="*/ 269081 w 442912"/>
                  <a:gd name="connsiteY30" fmla="*/ 326277 h 628696"/>
                  <a:gd name="connsiteX31" fmla="*/ 292893 w 442912"/>
                  <a:gd name="connsiteY31" fmla="*/ 335802 h 628696"/>
                  <a:gd name="connsiteX32" fmla="*/ 300037 w 442912"/>
                  <a:gd name="connsiteY32" fmla="*/ 338183 h 628696"/>
                  <a:gd name="connsiteX33" fmla="*/ 307181 w 442912"/>
                  <a:gd name="connsiteY33" fmla="*/ 342946 h 628696"/>
                  <a:gd name="connsiteX34" fmla="*/ 321468 w 442912"/>
                  <a:gd name="connsiteY34" fmla="*/ 347708 h 628696"/>
                  <a:gd name="connsiteX35" fmla="*/ 335756 w 442912"/>
                  <a:gd name="connsiteY35" fmla="*/ 354852 h 628696"/>
                  <a:gd name="connsiteX36" fmla="*/ 342900 w 442912"/>
                  <a:gd name="connsiteY36" fmla="*/ 359615 h 628696"/>
                  <a:gd name="connsiteX37" fmla="*/ 357187 w 442912"/>
                  <a:gd name="connsiteY37" fmla="*/ 364377 h 628696"/>
                  <a:gd name="connsiteX38" fmla="*/ 371475 w 442912"/>
                  <a:gd name="connsiteY38" fmla="*/ 369140 h 628696"/>
                  <a:gd name="connsiteX39" fmla="*/ 378618 w 442912"/>
                  <a:gd name="connsiteY39" fmla="*/ 371521 h 628696"/>
                  <a:gd name="connsiteX40" fmla="*/ 390525 w 442912"/>
                  <a:gd name="connsiteY40" fmla="*/ 381046 h 628696"/>
                  <a:gd name="connsiteX41" fmla="*/ 395287 w 442912"/>
                  <a:gd name="connsiteY41" fmla="*/ 388190 h 628696"/>
                  <a:gd name="connsiteX42" fmla="*/ 409575 w 442912"/>
                  <a:gd name="connsiteY42" fmla="*/ 395333 h 628696"/>
                  <a:gd name="connsiteX43" fmla="*/ 414337 w 442912"/>
                  <a:gd name="connsiteY43" fmla="*/ 402477 h 628696"/>
                  <a:gd name="connsiteX44" fmla="*/ 421481 w 442912"/>
                  <a:gd name="connsiteY44" fmla="*/ 407240 h 628696"/>
                  <a:gd name="connsiteX45" fmla="*/ 431006 w 442912"/>
                  <a:gd name="connsiteY45" fmla="*/ 421527 h 628696"/>
                  <a:gd name="connsiteX46" fmla="*/ 433387 w 442912"/>
                  <a:gd name="connsiteY46" fmla="*/ 428671 h 628696"/>
                  <a:gd name="connsiteX47" fmla="*/ 438150 w 442912"/>
                  <a:gd name="connsiteY47" fmla="*/ 435815 h 628696"/>
                  <a:gd name="connsiteX48" fmla="*/ 442912 w 442912"/>
                  <a:gd name="connsiteY48" fmla="*/ 450102 h 628696"/>
                  <a:gd name="connsiteX49" fmla="*/ 440531 w 442912"/>
                  <a:gd name="connsiteY49" fmla="*/ 492965 h 628696"/>
                  <a:gd name="connsiteX50" fmla="*/ 435768 w 442912"/>
                  <a:gd name="connsiteY50" fmla="*/ 500108 h 628696"/>
                  <a:gd name="connsiteX51" fmla="*/ 428625 w 442912"/>
                  <a:gd name="connsiteY51" fmla="*/ 502490 h 628696"/>
                  <a:gd name="connsiteX52" fmla="*/ 421481 w 442912"/>
                  <a:gd name="connsiteY52" fmla="*/ 509633 h 628696"/>
                  <a:gd name="connsiteX53" fmla="*/ 419100 w 442912"/>
                  <a:gd name="connsiteY53" fmla="*/ 516777 h 628696"/>
                  <a:gd name="connsiteX54" fmla="*/ 414337 w 442912"/>
                  <a:gd name="connsiteY54" fmla="*/ 523921 h 628696"/>
                  <a:gd name="connsiteX55" fmla="*/ 409575 w 442912"/>
                  <a:gd name="connsiteY55" fmla="*/ 542971 h 628696"/>
                  <a:gd name="connsiteX56" fmla="*/ 395287 w 442912"/>
                  <a:gd name="connsiteY56" fmla="*/ 554877 h 628696"/>
                  <a:gd name="connsiteX57" fmla="*/ 390525 w 442912"/>
                  <a:gd name="connsiteY57" fmla="*/ 562021 h 628696"/>
                  <a:gd name="connsiteX58" fmla="*/ 376237 w 442912"/>
                  <a:gd name="connsiteY58" fmla="*/ 571546 h 628696"/>
                  <a:gd name="connsiteX59" fmla="*/ 371475 w 442912"/>
                  <a:gd name="connsiteY59" fmla="*/ 578690 h 628696"/>
                  <a:gd name="connsiteX60" fmla="*/ 364331 w 442912"/>
                  <a:gd name="connsiteY60" fmla="*/ 581071 h 628696"/>
                  <a:gd name="connsiteX61" fmla="*/ 357187 w 442912"/>
                  <a:gd name="connsiteY61" fmla="*/ 585833 h 628696"/>
                  <a:gd name="connsiteX62" fmla="*/ 338137 w 442912"/>
                  <a:gd name="connsiteY62" fmla="*/ 597740 h 628696"/>
                  <a:gd name="connsiteX63" fmla="*/ 330993 w 442912"/>
                  <a:gd name="connsiteY63" fmla="*/ 600121 h 628696"/>
                  <a:gd name="connsiteX64" fmla="*/ 309562 w 442912"/>
                  <a:gd name="connsiteY64" fmla="*/ 612027 h 628696"/>
                  <a:gd name="connsiteX65" fmla="*/ 295275 w 442912"/>
                  <a:gd name="connsiteY65" fmla="*/ 621552 h 628696"/>
                  <a:gd name="connsiteX66" fmla="*/ 261937 w 442912"/>
                  <a:gd name="connsiteY66" fmla="*/ 628696 h 628696"/>
                  <a:gd name="connsiteX67" fmla="*/ 226218 w 442912"/>
                  <a:gd name="connsiteY67" fmla="*/ 626315 h 628696"/>
                  <a:gd name="connsiteX68" fmla="*/ 190500 w 442912"/>
                  <a:gd name="connsiteY68" fmla="*/ 623933 h 628696"/>
                  <a:gd name="connsiteX69" fmla="*/ 183356 w 442912"/>
                  <a:gd name="connsiteY69" fmla="*/ 621552 h 628696"/>
                  <a:gd name="connsiteX70" fmla="*/ 176212 w 442912"/>
                  <a:gd name="connsiteY70" fmla="*/ 614408 h 628696"/>
                  <a:gd name="connsiteX71" fmla="*/ 169068 w 442912"/>
                  <a:gd name="connsiteY71" fmla="*/ 609646 h 628696"/>
                  <a:gd name="connsiteX72" fmla="*/ 164306 w 442912"/>
                  <a:gd name="connsiteY72" fmla="*/ 595358 h 628696"/>
                  <a:gd name="connsiteX73" fmla="*/ 161925 w 442912"/>
                  <a:gd name="connsiteY73" fmla="*/ 588215 h 628696"/>
                  <a:gd name="connsiteX74" fmla="*/ 159543 w 442912"/>
                  <a:gd name="connsiteY74" fmla="*/ 571546 h 628696"/>
                  <a:gd name="connsiteX75" fmla="*/ 157162 w 442912"/>
                  <a:gd name="connsiteY75" fmla="*/ 562021 h 628696"/>
                  <a:gd name="connsiteX76" fmla="*/ 152400 w 442912"/>
                  <a:gd name="connsiteY76" fmla="*/ 531065 h 628696"/>
                  <a:gd name="connsiteX77" fmla="*/ 147637 w 442912"/>
                  <a:gd name="connsiteY77" fmla="*/ 516777 h 628696"/>
                  <a:gd name="connsiteX78" fmla="*/ 142875 w 442912"/>
                  <a:gd name="connsiteY78" fmla="*/ 485821 h 628696"/>
                  <a:gd name="connsiteX79" fmla="*/ 138112 w 442912"/>
                  <a:gd name="connsiteY79" fmla="*/ 462008 h 628696"/>
                  <a:gd name="connsiteX80" fmla="*/ 135731 w 442912"/>
                  <a:gd name="connsiteY80" fmla="*/ 433433 h 628696"/>
                  <a:gd name="connsiteX81" fmla="*/ 130968 w 442912"/>
                  <a:gd name="connsiteY81" fmla="*/ 419146 h 628696"/>
                  <a:gd name="connsiteX82" fmla="*/ 128587 w 442912"/>
                  <a:gd name="connsiteY82" fmla="*/ 412002 h 628696"/>
                  <a:gd name="connsiteX83" fmla="*/ 123825 w 442912"/>
                  <a:gd name="connsiteY83" fmla="*/ 404858 h 628696"/>
                  <a:gd name="connsiteX84" fmla="*/ 114300 w 442912"/>
                  <a:gd name="connsiteY84" fmla="*/ 383427 h 628696"/>
                  <a:gd name="connsiteX85" fmla="*/ 107156 w 442912"/>
                  <a:gd name="connsiteY85" fmla="*/ 378665 h 628696"/>
                  <a:gd name="connsiteX86" fmla="*/ 100012 w 442912"/>
                  <a:gd name="connsiteY86" fmla="*/ 354852 h 628696"/>
                  <a:gd name="connsiteX87" fmla="*/ 95250 w 442912"/>
                  <a:gd name="connsiteY87" fmla="*/ 340565 h 628696"/>
                  <a:gd name="connsiteX88" fmla="*/ 85725 w 442912"/>
                  <a:gd name="connsiteY88" fmla="*/ 326277 h 628696"/>
                  <a:gd name="connsiteX89" fmla="*/ 83343 w 442912"/>
                  <a:gd name="connsiteY89" fmla="*/ 319133 h 628696"/>
                  <a:gd name="connsiteX90" fmla="*/ 76200 w 442912"/>
                  <a:gd name="connsiteY90" fmla="*/ 311990 h 628696"/>
                  <a:gd name="connsiteX91" fmla="*/ 71437 w 442912"/>
                  <a:gd name="connsiteY91" fmla="*/ 304846 h 628696"/>
                  <a:gd name="connsiteX92" fmla="*/ 52387 w 442912"/>
                  <a:gd name="connsiteY92" fmla="*/ 283415 h 628696"/>
                  <a:gd name="connsiteX93" fmla="*/ 45243 w 442912"/>
                  <a:gd name="connsiteY93" fmla="*/ 269127 h 628696"/>
                  <a:gd name="connsiteX94" fmla="*/ 38100 w 442912"/>
                  <a:gd name="connsiteY94" fmla="*/ 247696 h 628696"/>
                  <a:gd name="connsiteX95" fmla="*/ 33337 w 442912"/>
                  <a:gd name="connsiteY95" fmla="*/ 233408 h 628696"/>
                  <a:gd name="connsiteX96" fmla="*/ 30956 w 442912"/>
                  <a:gd name="connsiteY96" fmla="*/ 226265 h 628696"/>
                  <a:gd name="connsiteX97" fmla="*/ 26193 w 442912"/>
                  <a:gd name="connsiteY97" fmla="*/ 207215 h 628696"/>
                  <a:gd name="connsiteX98" fmla="*/ 21431 w 442912"/>
                  <a:gd name="connsiteY98" fmla="*/ 192927 h 628696"/>
                  <a:gd name="connsiteX99" fmla="*/ 19050 w 442912"/>
                  <a:gd name="connsiteY99" fmla="*/ 185783 h 628696"/>
                  <a:gd name="connsiteX100" fmla="*/ 16668 w 442912"/>
                  <a:gd name="connsiteY100" fmla="*/ 176258 h 628696"/>
                  <a:gd name="connsiteX101" fmla="*/ 11906 w 442912"/>
                  <a:gd name="connsiteY101" fmla="*/ 161971 h 628696"/>
                  <a:gd name="connsiteX102" fmla="*/ 4762 w 442912"/>
                  <a:gd name="connsiteY102" fmla="*/ 140540 h 628696"/>
                  <a:gd name="connsiteX103" fmla="*/ 2381 w 442912"/>
                  <a:gd name="connsiteY103" fmla="*/ 133396 h 628696"/>
                  <a:gd name="connsiteX104" fmla="*/ 0 w 442912"/>
                  <a:gd name="connsiteY104" fmla="*/ 126252 h 628696"/>
                  <a:gd name="connsiteX105" fmla="*/ 2381 w 442912"/>
                  <a:gd name="connsiteY105" fmla="*/ 83390 h 628696"/>
                  <a:gd name="connsiteX106" fmla="*/ 4762 w 442912"/>
                  <a:gd name="connsiteY106" fmla="*/ 90533 h 628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442912" h="628696">
                    <a:moveTo>
                      <a:pt x="4762" y="90533"/>
                    </a:moveTo>
                    <a:cubicBezTo>
                      <a:pt x="5953" y="87358"/>
                      <a:pt x="6134" y="69426"/>
                      <a:pt x="9525" y="64340"/>
                    </a:cubicBezTo>
                    <a:cubicBezTo>
                      <a:pt x="11393" y="61538"/>
                      <a:pt x="14512" y="59783"/>
                      <a:pt x="16668" y="57196"/>
                    </a:cubicBezTo>
                    <a:cubicBezTo>
                      <a:pt x="18500" y="54997"/>
                      <a:pt x="19843" y="52433"/>
                      <a:pt x="21431" y="50052"/>
                    </a:cubicBezTo>
                    <a:cubicBezTo>
                      <a:pt x="23018" y="45290"/>
                      <a:pt x="22016" y="38550"/>
                      <a:pt x="26193" y="35765"/>
                    </a:cubicBezTo>
                    <a:cubicBezTo>
                      <a:pt x="28574" y="34177"/>
                      <a:pt x="31198" y="32903"/>
                      <a:pt x="33337" y="31002"/>
                    </a:cubicBezTo>
                    <a:cubicBezTo>
                      <a:pt x="38716" y="26221"/>
                      <a:pt x="46667" y="15553"/>
                      <a:pt x="54768" y="11952"/>
                    </a:cubicBezTo>
                    <a:cubicBezTo>
                      <a:pt x="59356" y="9913"/>
                      <a:pt x="64293" y="8778"/>
                      <a:pt x="69056" y="7190"/>
                    </a:cubicBezTo>
                    <a:cubicBezTo>
                      <a:pt x="71437" y="6396"/>
                      <a:pt x="73715" y="5163"/>
                      <a:pt x="76200" y="4808"/>
                    </a:cubicBezTo>
                    <a:lnTo>
                      <a:pt x="92868" y="2427"/>
                    </a:lnTo>
                    <a:cubicBezTo>
                      <a:pt x="95249" y="1633"/>
                      <a:pt x="97502" y="46"/>
                      <a:pt x="100012" y="46"/>
                    </a:cubicBezTo>
                    <a:cubicBezTo>
                      <a:pt x="130591" y="46"/>
                      <a:pt x="126019" y="-810"/>
                      <a:pt x="142875" y="4808"/>
                    </a:cubicBezTo>
                    <a:cubicBezTo>
                      <a:pt x="145256" y="6396"/>
                      <a:pt x="147533" y="8151"/>
                      <a:pt x="150018" y="9571"/>
                    </a:cubicBezTo>
                    <a:cubicBezTo>
                      <a:pt x="171175" y="21661"/>
                      <a:pt x="149275" y="7487"/>
                      <a:pt x="166687" y="19096"/>
                    </a:cubicBezTo>
                    <a:cubicBezTo>
                      <a:pt x="170878" y="31670"/>
                      <a:pt x="167676" y="24152"/>
                      <a:pt x="178593" y="40527"/>
                    </a:cubicBezTo>
                    <a:lnTo>
                      <a:pt x="183356" y="47671"/>
                    </a:lnTo>
                    <a:cubicBezTo>
                      <a:pt x="189023" y="64673"/>
                      <a:pt x="185333" y="57781"/>
                      <a:pt x="192881" y="69102"/>
                    </a:cubicBezTo>
                    <a:cubicBezTo>
                      <a:pt x="193675" y="73865"/>
                      <a:pt x="194528" y="78618"/>
                      <a:pt x="195262" y="83390"/>
                    </a:cubicBezTo>
                    <a:cubicBezTo>
                      <a:pt x="196115" y="88937"/>
                      <a:pt x="196542" y="94555"/>
                      <a:pt x="197643" y="100058"/>
                    </a:cubicBezTo>
                    <a:cubicBezTo>
                      <a:pt x="203184" y="127760"/>
                      <a:pt x="196503" y="77784"/>
                      <a:pt x="202406" y="119108"/>
                    </a:cubicBezTo>
                    <a:cubicBezTo>
                      <a:pt x="208747" y="163502"/>
                      <a:pt x="202871" y="144320"/>
                      <a:pt x="209550" y="164352"/>
                    </a:cubicBezTo>
                    <a:cubicBezTo>
                      <a:pt x="210344" y="185783"/>
                      <a:pt x="210505" y="207247"/>
                      <a:pt x="211931" y="228646"/>
                    </a:cubicBezTo>
                    <a:cubicBezTo>
                      <a:pt x="212098" y="231151"/>
                      <a:pt x="213622" y="233376"/>
                      <a:pt x="214312" y="235790"/>
                    </a:cubicBezTo>
                    <a:cubicBezTo>
                      <a:pt x="215211" y="238937"/>
                      <a:pt x="216107" y="242095"/>
                      <a:pt x="216693" y="245315"/>
                    </a:cubicBezTo>
                    <a:cubicBezTo>
                      <a:pt x="217697" y="250837"/>
                      <a:pt x="218221" y="256436"/>
                      <a:pt x="219075" y="261983"/>
                    </a:cubicBezTo>
                    <a:cubicBezTo>
                      <a:pt x="219790" y="266633"/>
                      <a:pt x="222519" y="286859"/>
                      <a:pt x="226218" y="290558"/>
                    </a:cubicBezTo>
                    <a:cubicBezTo>
                      <a:pt x="228599" y="292939"/>
                      <a:pt x="231206" y="295115"/>
                      <a:pt x="233362" y="297702"/>
                    </a:cubicBezTo>
                    <a:cubicBezTo>
                      <a:pt x="235194" y="299901"/>
                      <a:pt x="236101" y="302822"/>
                      <a:pt x="238125" y="304846"/>
                    </a:cubicBezTo>
                    <a:cubicBezTo>
                      <a:pt x="240931" y="307652"/>
                      <a:pt x="244399" y="309714"/>
                      <a:pt x="247650" y="311990"/>
                    </a:cubicBezTo>
                    <a:cubicBezTo>
                      <a:pt x="252339" y="315272"/>
                      <a:pt x="257175" y="318340"/>
                      <a:pt x="261937" y="321515"/>
                    </a:cubicBezTo>
                    <a:cubicBezTo>
                      <a:pt x="264318" y="323102"/>
                      <a:pt x="266521" y="324997"/>
                      <a:pt x="269081" y="326277"/>
                    </a:cubicBezTo>
                    <a:cubicBezTo>
                      <a:pt x="283095" y="333285"/>
                      <a:pt x="275239" y="329918"/>
                      <a:pt x="292893" y="335802"/>
                    </a:cubicBezTo>
                    <a:lnTo>
                      <a:pt x="300037" y="338183"/>
                    </a:lnTo>
                    <a:cubicBezTo>
                      <a:pt x="302418" y="339771"/>
                      <a:pt x="304566" y="341784"/>
                      <a:pt x="307181" y="342946"/>
                    </a:cubicBezTo>
                    <a:cubicBezTo>
                      <a:pt x="311768" y="344985"/>
                      <a:pt x="321468" y="347708"/>
                      <a:pt x="321468" y="347708"/>
                    </a:cubicBezTo>
                    <a:cubicBezTo>
                      <a:pt x="341942" y="361358"/>
                      <a:pt x="316038" y="344993"/>
                      <a:pt x="335756" y="354852"/>
                    </a:cubicBezTo>
                    <a:cubicBezTo>
                      <a:pt x="338316" y="356132"/>
                      <a:pt x="340285" y="358453"/>
                      <a:pt x="342900" y="359615"/>
                    </a:cubicBezTo>
                    <a:cubicBezTo>
                      <a:pt x="347487" y="361654"/>
                      <a:pt x="352425" y="362790"/>
                      <a:pt x="357187" y="364377"/>
                    </a:cubicBezTo>
                    <a:lnTo>
                      <a:pt x="371475" y="369140"/>
                    </a:lnTo>
                    <a:lnTo>
                      <a:pt x="378618" y="371521"/>
                    </a:lnTo>
                    <a:cubicBezTo>
                      <a:pt x="392270" y="391998"/>
                      <a:pt x="374091" y="367898"/>
                      <a:pt x="390525" y="381046"/>
                    </a:cubicBezTo>
                    <a:cubicBezTo>
                      <a:pt x="392760" y="382834"/>
                      <a:pt x="393263" y="386166"/>
                      <a:pt x="395287" y="388190"/>
                    </a:cubicBezTo>
                    <a:cubicBezTo>
                      <a:pt x="399902" y="392805"/>
                      <a:pt x="403766" y="393397"/>
                      <a:pt x="409575" y="395333"/>
                    </a:cubicBezTo>
                    <a:cubicBezTo>
                      <a:pt x="411162" y="397714"/>
                      <a:pt x="412313" y="400453"/>
                      <a:pt x="414337" y="402477"/>
                    </a:cubicBezTo>
                    <a:cubicBezTo>
                      <a:pt x="416361" y="404501"/>
                      <a:pt x="419596" y="405086"/>
                      <a:pt x="421481" y="407240"/>
                    </a:cubicBezTo>
                    <a:cubicBezTo>
                      <a:pt x="425250" y="411547"/>
                      <a:pt x="431006" y="421527"/>
                      <a:pt x="431006" y="421527"/>
                    </a:cubicBezTo>
                    <a:cubicBezTo>
                      <a:pt x="431800" y="423908"/>
                      <a:pt x="432264" y="426426"/>
                      <a:pt x="433387" y="428671"/>
                    </a:cubicBezTo>
                    <a:cubicBezTo>
                      <a:pt x="434667" y="431231"/>
                      <a:pt x="436988" y="433200"/>
                      <a:pt x="438150" y="435815"/>
                    </a:cubicBezTo>
                    <a:cubicBezTo>
                      <a:pt x="440189" y="440402"/>
                      <a:pt x="442912" y="450102"/>
                      <a:pt x="442912" y="450102"/>
                    </a:cubicBezTo>
                    <a:cubicBezTo>
                      <a:pt x="442118" y="464390"/>
                      <a:pt x="442555" y="478799"/>
                      <a:pt x="440531" y="492965"/>
                    </a:cubicBezTo>
                    <a:cubicBezTo>
                      <a:pt x="440126" y="495798"/>
                      <a:pt x="438003" y="498320"/>
                      <a:pt x="435768" y="500108"/>
                    </a:cubicBezTo>
                    <a:cubicBezTo>
                      <a:pt x="433808" y="501676"/>
                      <a:pt x="431006" y="501696"/>
                      <a:pt x="428625" y="502490"/>
                    </a:cubicBezTo>
                    <a:cubicBezTo>
                      <a:pt x="426244" y="504871"/>
                      <a:pt x="423349" y="506831"/>
                      <a:pt x="421481" y="509633"/>
                    </a:cubicBezTo>
                    <a:cubicBezTo>
                      <a:pt x="420089" y="511722"/>
                      <a:pt x="420223" y="514532"/>
                      <a:pt x="419100" y="516777"/>
                    </a:cubicBezTo>
                    <a:cubicBezTo>
                      <a:pt x="417820" y="519337"/>
                      <a:pt x="415925" y="521540"/>
                      <a:pt x="414337" y="523921"/>
                    </a:cubicBezTo>
                    <a:cubicBezTo>
                      <a:pt x="413994" y="525637"/>
                      <a:pt x="411667" y="539833"/>
                      <a:pt x="409575" y="542971"/>
                    </a:cubicBezTo>
                    <a:cubicBezTo>
                      <a:pt x="405908" y="548472"/>
                      <a:pt x="400559" y="551363"/>
                      <a:pt x="395287" y="554877"/>
                    </a:cubicBezTo>
                    <a:cubicBezTo>
                      <a:pt x="393700" y="557258"/>
                      <a:pt x="392679" y="560136"/>
                      <a:pt x="390525" y="562021"/>
                    </a:cubicBezTo>
                    <a:cubicBezTo>
                      <a:pt x="386217" y="565790"/>
                      <a:pt x="376237" y="571546"/>
                      <a:pt x="376237" y="571546"/>
                    </a:cubicBezTo>
                    <a:cubicBezTo>
                      <a:pt x="374650" y="573927"/>
                      <a:pt x="373710" y="576902"/>
                      <a:pt x="371475" y="578690"/>
                    </a:cubicBezTo>
                    <a:cubicBezTo>
                      <a:pt x="369515" y="580258"/>
                      <a:pt x="366576" y="579949"/>
                      <a:pt x="364331" y="581071"/>
                    </a:cubicBezTo>
                    <a:cubicBezTo>
                      <a:pt x="361771" y="582351"/>
                      <a:pt x="359568" y="584246"/>
                      <a:pt x="357187" y="585833"/>
                    </a:cubicBezTo>
                    <a:cubicBezTo>
                      <a:pt x="349641" y="597154"/>
                      <a:pt x="355140" y="592072"/>
                      <a:pt x="338137" y="597740"/>
                    </a:cubicBezTo>
                    <a:lnTo>
                      <a:pt x="330993" y="600121"/>
                    </a:lnTo>
                    <a:cubicBezTo>
                      <a:pt x="314617" y="611038"/>
                      <a:pt x="322136" y="607836"/>
                      <a:pt x="309562" y="612027"/>
                    </a:cubicBezTo>
                    <a:cubicBezTo>
                      <a:pt x="304800" y="615202"/>
                      <a:pt x="300705" y="619742"/>
                      <a:pt x="295275" y="621552"/>
                    </a:cubicBezTo>
                    <a:cubicBezTo>
                      <a:pt x="274916" y="628339"/>
                      <a:pt x="285969" y="625692"/>
                      <a:pt x="261937" y="628696"/>
                    </a:cubicBezTo>
                    <a:cubicBezTo>
                      <a:pt x="240831" y="621660"/>
                      <a:pt x="252639" y="623378"/>
                      <a:pt x="226218" y="626315"/>
                    </a:cubicBezTo>
                    <a:cubicBezTo>
                      <a:pt x="214312" y="625521"/>
                      <a:pt x="202359" y="625251"/>
                      <a:pt x="190500" y="623933"/>
                    </a:cubicBezTo>
                    <a:cubicBezTo>
                      <a:pt x="188005" y="623656"/>
                      <a:pt x="185445" y="622944"/>
                      <a:pt x="183356" y="621552"/>
                    </a:cubicBezTo>
                    <a:cubicBezTo>
                      <a:pt x="180554" y="619684"/>
                      <a:pt x="178799" y="616564"/>
                      <a:pt x="176212" y="614408"/>
                    </a:cubicBezTo>
                    <a:cubicBezTo>
                      <a:pt x="174013" y="612576"/>
                      <a:pt x="171449" y="611233"/>
                      <a:pt x="169068" y="609646"/>
                    </a:cubicBezTo>
                    <a:lnTo>
                      <a:pt x="164306" y="595358"/>
                    </a:lnTo>
                    <a:lnTo>
                      <a:pt x="161925" y="588215"/>
                    </a:lnTo>
                    <a:cubicBezTo>
                      <a:pt x="161131" y="582659"/>
                      <a:pt x="160547" y="577068"/>
                      <a:pt x="159543" y="571546"/>
                    </a:cubicBezTo>
                    <a:cubicBezTo>
                      <a:pt x="158958" y="568326"/>
                      <a:pt x="157700" y="565249"/>
                      <a:pt x="157162" y="562021"/>
                    </a:cubicBezTo>
                    <a:cubicBezTo>
                      <a:pt x="155094" y="549611"/>
                      <a:pt x="155521" y="542507"/>
                      <a:pt x="152400" y="531065"/>
                    </a:cubicBezTo>
                    <a:cubicBezTo>
                      <a:pt x="151079" y="526222"/>
                      <a:pt x="148621" y="521700"/>
                      <a:pt x="147637" y="516777"/>
                    </a:cubicBezTo>
                    <a:cubicBezTo>
                      <a:pt x="140348" y="480329"/>
                      <a:pt x="151534" y="537770"/>
                      <a:pt x="142875" y="485821"/>
                    </a:cubicBezTo>
                    <a:cubicBezTo>
                      <a:pt x="138931" y="462159"/>
                      <a:pt x="141607" y="493471"/>
                      <a:pt x="138112" y="462008"/>
                    </a:cubicBezTo>
                    <a:cubicBezTo>
                      <a:pt x="137057" y="452508"/>
                      <a:pt x="137302" y="442861"/>
                      <a:pt x="135731" y="433433"/>
                    </a:cubicBezTo>
                    <a:cubicBezTo>
                      <a:pt x="134906" y="428481"/>
                      <a:pt x="132556" y="423908"/>
                      <a:pt x="130968" y="419146"/>
                    </a:cubicBezTo>
                    <a:cubicBezTo>
                      <a:pt x="130174" y="416765"/>
                      <a:pt x="129979" y="414091"/>
                      <a:pt x="128587" y="412002"/>
                    </a:cubicBezTo>
                    <a:cubicBezTo>
                      <a:pt x="127000" y="409621"/>
                      <a:pt x="124987" y="407473"/>
                      <a:pt x="123825" y="404858"/>
                    </a:cubicBezTo>
                    <a:cubicBezTo>
                      <a:pt x="120055" y="396375"/>
                      <a:pt x="120764" y="389891"/>
                      <a:pt x="114300" y="383427"/>
                    </a:cubicBezTo>
                    <a:cubicBezTo>
                      <a:pt x="112276" y="381403"/>
                      <a:pt x="109537" y="380252"/>
                      <a:pt x="107156" y="378665"/>
                    </a:cubicBezTo>
                    <a:cubicBezTo>
                      <a:pt x="103557" y="364266"/>
                      <a:pt x="105811" y="372250"/>
                      <a:pt x="100012" y="354852"/>
                    </a:cubicBezTo>
                    <a:cubicBezTo>
                      <a:pt x="100012" y="354851"/>
                      <a:pt x="95251" y="340566"/>
                      <a:pt x="95250" y="340565"/>
                    </a:cubicBezTo>
                    <a:cubicBezTo>
                      <a:pt x="92075" y="335802"/>
                      <a:pt x="87536" y="331707"/>
                      <a:pt x="85725" y="326277"/>
                    </a:cubicBezTo>
                    <a:cubicBezTo>
                      <a:pt x="84931" y="323896"/>
                      <a:pt x="84735" y="321222"/>
                      <a:pt x="83343" y="319133"/>
                    </a:cubicBezTo>
                    <a:cubicBezTo>
                      <a:pt x="81475" y="316331"/>
                      <a:pt x="78356" y="314577"/>
                      <a:pt x="76200" y="311990"/>
                    </a:cubicBezTo>
                    <a:cubicBezTo>
                      <a:pt x="74368" y="309791"/>
                      <a:pt x="73338" y="306985"/>
                      <a:pt x="71437" y="304846"/>
                    </a:cubicBezTo>
                    <a:cubicBezTo>
                      <a:pt x="49686" y="280375"/>
                      <a:pt x="63198" y="299629"/>
                      <a:pt x="52387" y="283415"/>
                    </a:cubicBezTo>
                    <a:cubicBezTo>
                      <a:pt x="43705" y="257366"/>
                      <a:pt x="57551" y="296819"/>
                      <a:pt x="45243" y="269127"/>
                    </a:cubicBezTo>
                    <a:cubicBezTo>
                      <a:pt x="45239" y="269119"/>
                      <a:pt x="39292" y="251272"/>
                      <a:pt x="38100" y="247696"/>
                    </a:cubicBezTo>
                    <a:lnTo>
                      <a:pt x="33337" y="233408"/>
                    </a:lnTo>
                    <a:cubicBezTo>
                      <a:pt x="32543" y="231027"/>
                      <a:pt x="31565" y="228700"/>
                      <a:pt x="30956" y="226265"/>
                    </a:cubicBezTo>
                    <a:cubicBezTo>
                      <a:pt x="29368" y="219915"/>
                      <a:pt x="28263" y="213425"/>
                      <a:pt x="26193" y="207215"/>
                    </a:cubicBezTo>
                    <a:lnTo>
                      <a:pt x="21431" y="192927"/>
                    </a:lnTo>
                    <a:cubicBezTo>
                      <a:pt x="20637" y="190546"/>
                      <a:pt x="19659" y="188218"/>
                      <a:pt x="19050" y="185783"/>
                    </a:cubicBezTo>
                    <a:cubicBezTo>
                      <a:pt x="18256" y="182608"/>
                      <a:pt x="17608" y="179393"/>
                      <a:pt x="16668" y="176258"/>
                    </a:cubicBezTo>
                    <a:cubicBezTo>
                      <a:pt x="15225" y="171450"/>
                      <a:pt x="13493" y="166733"/>
                      <a:pt x="11906" y="161971"/>
                    </a:cubicBezTo>
                    <a:lnTo>
                      <a:pt x="4762" y="140540"/>
                    </a:lnTo>
                    <a:lnTo>
                      <a:pt x="2381" y="133396"/>
                    </a:lnTo>
                    <a:lnTo>
                      <a:pt x="0" y="126252"/>
                    </a:lnTo>
                    <a:cubicBezTo>
                      <a:pt x="794" y="111965"/>
                      <a:pt x="606" y="97589"/>
                      <a:pt x="2381" y="83390"/>
                    </a:cubicBezTo>
                    <a:cubicBezTo>
                      <a:pt x="3269" y="76285"/>
                      <a:pt x="3571" y="93708"/>
                      <a:pt x="4762" y="905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3" name="Elipse 32"/>
              <p:cNvSpPr/>
              <p:nvPr/>
            </p:nvSpPr>
            <p:spPr>
              <a:xfrm>
                <a:off x="876405" y="5298909"/>
                <a:ext cx="108386" cy="144016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15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" name="Elipse 33"/>
              <p:cNvSpPr/>
              <p:nvPr/>
            </p:nvSpPr>
            <p:spPr>
              <a:xfrm>
                <a:off x="804724" y="5388742"/>
                <a:ext cx="58490" cy="108366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15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" name="Elipse 34"/>
              <p:cNvSpPr/>
              <p:nvPr/>
            </p:nvSpPr>
            <p:spPr>
              <a:xfrm>
                <a:off x="735826" y="5436585"/>
                <a:ext cx="45719" cy="91384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9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" name="Elipse 35"/>
              <p:cNvSpPr/>
              <p:nvPr/>
            </p:nvSpPr>
            <p:spPr>
              <a:xfrm>
                <a:off x="660709" y="5466248"/>
                <a:ext cx="45719" cy="61721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6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7" name="Elipse 36"/>
              <p:cNvSpPr/>
              <p:nvPr/>
            </p:nvSpPr>
            <p:spPr>
              <a:xfrm>
                <a:off x="596475" y="546624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grpSp>
        <p:nvGrpSpPr>
          <p:cNvPr id="50" name="Grupo 49"/>
          <p:cNvGrpSpPr/>
          <p:nvPr/>
        </p:nvGrpSpPr>
        <p:grpSpPr>
          <a:xfrm rot="16200000">
            <a:off x="6481458" y="5194442"/>
            <a:ext cx="1278177" cy="2391738"/>
            <a:chOff x="54845" y="2770822"/>
            <a:chExt cx="1278177" cy="2391738"/>
          </a:xfrm>
          <a:solidFill>
            <a:schemeClr val="bg1">
              <a:lumMod val="75000"/>
            </a:schemeClr>
          </a:solidFill>
        </p:grpSpPr>
        <p:grpSp>
          <p:nvGrpSpPr>
            <p:cNvPr id="51" name="Grupo 50"/>
            <p:cNvGrpSpPr/>
            <p:nvPr/>
          </p:nvGrpSpPr>
          <p:grpSpPr>
            <a:xfrm>
              <a:off x="356864" y="4431743"/>
              <a:ext cx="564489" cy="730817"/>
              <a:chOff x="420302" y="4797152"/>
              <a:chExt cx="564489" cy="730817"/>
            </a:xfrm>
            <a:grpFill/>
          </p:grpSpPr>
          <p:sp>
            <p:nvSpPr>
              <p:cNvPr id="66" name="Forma livre 65"/>
              <p:cNvSpPr/>
              <p:nvPr/>
            </p:nvSpPr>
            <p:spPr>
              <a:xfrm>
                <a:off x="420302" y="4797152"/>
                <a:ext cx="442912" cy="628696"/>
              </a:xfrm>
              <a:custGeom>
                <a:avLst/>
                <a:gdLst>
                  <a:gd name="connsiteX0" fmla="*/ 4762 w 442912"/>
                  <a:gd name="connsiteY0" fmla="*/ 90533 h 628696"/>
                  <a:gd name="connsiteX1" fmla="*/ 9525 w 442912"/>
                  <a:gd name="connsiteY1" fmla="*/ 64340 h 628696"/>
                  <a:gd name="connsiteX2" fmla="*/ 16668 w 442912"/>
                  <a:gd name="connsiteY2" fmla="*/ 57196 h 628696"/>
                  <a:gd name="connsiteX3" fmla="*/ 21431 w 442912"/>
                  <a:gd name="connsiteY3" fmla="*/ 50052 h 628696"/>
                  <a:gd name="connsiteX4" fmla="*/ 26193 w 442912"/>
                  <a:gd name="connsiteY4" fmla="*/ 35765 h 628696"/>
                  <a:gd name="connsiteX5" fmla="*/ 33337 w 442912"/>
                  <a:gd name="connsiteY5" fmla="*/ 31002 h 628696"/>
                  <a:gd name="connsiteX6" fmla="*/ 54768 w 442912"/>
                  <a:gd name="connsiteY6" fmla="*/ 11952 h 628696"/>
                  <a:gd name="connsiteX7" fmla="*/ 69056 w 442912"/>
                  <a:gd name="connsiteY7" fmla="*/ 7190 h 628696"/>
                  <a:gd name="connsiteX8" fmla="*/ 76200 w 442912"/>
                  <a:gd name="connsiteY8" fmla="*/ 4808 h 628696"/>
                  <a:gd name="connsiteX9" fmla="*/ 92868 w 442912"/>
                  <a:gd name="connsiteY9" fmla="*/ 2427 h 628696"/>
                  <a:gd name="connsiteX10" fmla="*/ 100012 w 442912"/>
                  <a:gd name="connsiteY10" fmla="*/ 46 h 628696"/>
                  <a:gd name="connsiteX11" fmla="*/ 142875 w 442912"/>
                  <a:gd name="connsiteY11" fmla="*/ 4808 h 628696"/>
                  <a:gd name="connsiteX12" fmla="*/ 150018 w 442912"/>
                  <a:gd name="connsiteY12" fmla="*/ 9571 h 628696"/>
                  <a:gd name="connsiteX13" fmla="*/ 166687 w 442912"/>
                  <a:gd name="connsiteY13" fmla="*/ 19096 h 628696"/>
                  <a:gd name="connsiteX14" fmla="*/ 178593 w 442912"/>
                  <a:gd name="connsiteY14" fmla="*/ 40527 h 628696"/>
                  <a:gd name="connsiteX15" fmla="*/ 183356 w 442912"/>
                  <a:gd name="connsiteY15" fmla="*/ 47671 h 628696"/>
                  <a:gd name="connsiteX16" fmla="*/ 192881 w 442912"/>
                  <a:gd name="connsiteY16" fmla="*/ 69102 h 628696"/>
                  <a:gd name="connsiteX17" fmla="*/ 195262 w 442912"/>
                  <a:gd name="connsiteY17" fmla="*/ 83390 h 628696"/>
                  <a:gd name="connsiteX18" fmla="*/ 197643 w 442912"/>
                  <a:gd name="connsiteY18" fmla="*/ 100058 h 628696"/>
                  <a:gd name="connsiteX19" fmla="*/ 202406 w 442912"/>
                  <a:gd name="connsiteY19" fmla="*/ 119108 h 628696"/>
                  <a:gd name="connsiteX20" fmla="*/ 209550 w 442912"/>
                  <a:gd name="connsiteY20" fmla="*/ 164352 h 628696"/>
                  <a:gd name="connsiteX21" fmla="*/ 211931 w 442912"/>
                  <a:gd name="connsiteY21" fmla="*/ 228646 h 628696"/>
                  <a:gd name="connsiteX22" fmla="*/ 214312 w 442912"/>
                  <a:gd name="connsiteY22" fmla="*/ 235790 h 628696"/>
                  <a:gd name="connsiteX23" fmla="*/ 216693 w 442912"/>
                  <a:gd name="connsiteY23" fmla="*/ 245315 h 628696"/>
                  <a:gd name="connsiteX24" fmla="*/ 219075 w 442912"/>
                  <a:gd name="connsiteY24" fmla="*/ 261983 h 628696"/>
                  <a:gd name="connsiteX25" fmla="*/ 226218 w 442912"/>
                  <a:gd name="connsiteY25" fmla="*/ 290558 h 628696"/>
                  <a:gd name="connsiteX26" fmla="*/ 233362 w 442912"/>
                  <a:gd name="connsiteY26" fmla="*/ 297702 h 628696"/>
                  <a:gd name="connsiteX27" fmla="*/ 238125 w 442912"/>
                  <a:gd name="connsiteY27" fmla="*/ 304846 h 628696"/>
                  <a:gd name="connsiteX28" fmla="*/ 247650 w 442912"/>
                  <a:gd name="connsiteY28" fmla="*/ 311990 h 628696"/>
                  <a:gd name="connsiteX29" fmla="*/ 261937 w 442912"/>
                  <a:gd name="connsiteY29" fmla="*/ 321515 h 628696"/>
                  <a:gd name="connsiteX30" fmla="*/ 269081 w 442912"/>
                  <a:gd name="connsiteY30" fmla="*/ 326277 h 628696"/>
                  <a:gd name="connsiteX31" fmla="*/ 292893 w 442912"/>
                  <a:gd name="connsiteY31" fmla="*/ 335802 h 628696"/>
                  <a:gd name="connsiteX32" fmla="*/ 300037 w 442912"/>
                  <a:gd name="connsiteY32" fmla="*/ 338183 h 628696"/>
                  <a:gd name="connsiteX33" fmla="*/ 307181 w 442912"/>
                  <a:gd name="connsiteY33" fmla="*/ 342946 h 628696"/>
                  <a:gd name="connsiteX34" fmla="*/ 321468 w 442912"/>
                  <a:gd name="connsiteY34" fmla="*/ 347708 h 628696"/>
                  <a:gd name="connsiteX35" fmla="*/ 335756 w 442912"/>
                  <a:gd name="connsiteY35" fmla="*/ 354852 h 628696"/>
                  <a:gd name="connsiteX36" fmla="*/ 342900 w 442912"/>
                  <a:gd name="connsiteY36" fmla="*/ 359615 h 628696"/>
                  <a:gd name="connsiteX37" fmla="*/ 357187 w 442912"/>
                  <a:gd name="connsiteY37" fmla="*/ 364377 h 628696"/>
                  <a:gd name="connsiteX38" fmla="*/ 371475 w 442912"/>
                  <a:gd name="connsiteY38" fmla="*/ 369140 h 628696"/>
                  <a:gd name="connsiteX39" fmla="*/ 378618 w 442912"/>
                  <a:gd name="connsiteY39" fmla="*/ 371521 h 628696"/>
                  <a:gd name="connsiteX40" fmla="*/ 390525 w 442912"/>
                  <a:gd name="connsiteY40" fmla="*/ 381046 h 628696"/>
                  <a:gd name="connsiteX41" fmla="*/ 395287 w 442912"/>
                  <a:gd name="connsiteY41" fmla="*/ 388190 h 628696"/>
                  <a:gd name="connsiteX42" fmla="*/ 409575 w 442912"/>
                  <a:gd name="connsiteY42" fmla="*/ 395333 h 628696"/>
                  <a:gd name="connsiteX43" fmla="*/ 414337 w 442912"/>
                  <a:gd name="connsiteY43" fmla="*/ 402477 h 628696"/>
                  <a:gd name="connsiteX44" fmla="*/ 421481 w 442912"/>
                  <a:gd name="connsiteY44" fmla="*/ 407240 h 628696"/>
                  <a:gd name="connsiteX45" fmla="*/ 431006 w 442912"/>
                  <a:gd name="connsiteY45" fmla="*/ 421527 h 628696"/>
                  <a:gd name="connsiteX46" fmla="*/ 433387 w 442912"/>
                  <a:gd name="connsiteY46" fmla="*/ 428671 h 628696"/>
                  <a:gd name="connsiteX47" fmla="*/ 438150 w 442912"/>
                  <a:gd name="connsiteY47" fmla="*/ 435815 h 628696"/>
                  <a:gd name="connsiteX48" fmla="*/ 442912 w 442912"/>
                  <a:gd name="connsiteY48" fmla="*/ 450102 h 628696"/>
                  <a:gd name="connsiteX49" fmla="*/ 440531 w 442912"/>
                  <a:gd name="connsiteY49" fmla="*/ 492965 h 628696"/>
                  <a:gd name="connsiteX50" fmla="*/ 435768 w 442912"/>
                  <a:gd name="connsiteY50" fmla="*/ 500108 h 628696"/>
                  <a:gd name="connsiteX51" fmla="*/ 428625 w 442912"/>
                  <a:gd name="connsiteY51" fmla="*/ 502490 h 628696"/>
                  <a:gd name="connsiteX52" fmla="*/ 421481 w 442912"/>
                  <a:gd name="connsiteY52" fmla="*/ 509633 h 628696"/>
                  <a:gd name="connsiteX53" fmla="*/ 419100 w 442912"/>
                  <a:gd name="connsiteY53" fmla="*/ 516777 h 628696"/>
                  <a:gd name="connsiteX54" fmla="*/ 414337 w 442912"/>
                  <a:gd name="connsiteY54" fmla="*/ 523921 h 628696"/>
                  <a:gd name="connsiteX55" fmla="*/ 409575 w 442912"/>
                  <a:gd name="connsiteY55" fmla="*/ 542971 h 628696"/>
                  <a:gd name="connsiteX56" fmla="*/ 395287 w 442912"/>
                  <a:gd name="connsiteY56" fmla="*/ 554877 h 628696"/>
                  <a:gd name="connsiteX57" fmla="*/ 390525 w 442912"/>
                  <a:gd name="connsiteY57" fmla="*/ 562021 h 628696"/>
                  <a:gd name="connsiteX58" fmla="*/ 376237 w 442912"/>
                  <a:gd name="connsiteY58" fmla="*/ 571546 h 628696"/>
                  <a:gd name="connsiteX59" fmla="*/ 371475 w 442912"/>
                  <a:gd name="connsiteY59" fmla="*/ 578690 h 628696"/>
                  <a:gd name="connsiteX60" fmla="*/ 364331 w 442912"/>
                  <a:gd name="connsiteY60" fmla="*/ 581071 h 628696"/>
                  <a:gd name="connsiteX61" fmla="*/ 357187 w 442912"/>
                  <a:gd name="connsiteY61" fmla="*/ 585833 h 628696"/>
                  <a:gd name="connsiteX62" fmla="*/ 338137 w 442912"/>
                  <a:gd name="connsiteY62" fmla="*/ 597740 h 628696"/>
                  <a:gd name="connsiteX63" fmla="*/ 330993 w 442912"/>
                  <a:gd name="connsiteY63" fmla="*/ 600121 h 628696"/>
                  <a:gd name="connsiteX64" fmla="*/ 309562 w 442912"/>
                  <a:gd name="connsiteY64" fmla="*/ 612027 h 628696"/>
                  <a:gd name="connsiteX65" fmla="*/ 295275 w 442912"/>
                  <a:gd name="connsiteY65" fmla="*/ 621552 h 628696"/>
                  <a:gd name="connsiteX66" fmla="*/ 261937 w 442912"/>
                  <a:gd name="connsiteY66" fmla="*/ 628696 h 628696"/>
                  <a:gd name="connsiteX67" fmla="*/ 226218 w 442912"/>
                  <a:gd name="connsiteY67" fmla="*/ 626315 h 628696"/>
                  <a:gd name="connsiteX68" fmla="*/ 190500 w 442912"/>
                  <a:gd name="connsiteY68" fmla="*/ 623933 h 628696"/>
                  <a:gd name="connsiteX69" fmla="*/ 183356 w 442912"/>
                  <a:gd name="connsiteY69" fmla="*/ 621552 h 628696"/>
                  <a:gd name="connsiteX70" fmla="*/ 176212 w 442912"/>
                  <a:gd name="connsiteY70" fmla="*/ 614408 h 628696"/>
                  <a:gd name="connsiteX71" fmla="*/ 169068 w 442912"/>
                  <a:gd name="connsiteY71" fmla="*/ 609646 h 628696"/>
                  <a:gd name="connsiteX72" fmla="*/ 164306 w 442912"/>
                  <a:gd name="connsiteY72" fmla="*/ 595358 h 628696"/>
                  <a:gd name="connsiteX73" fmla="*/ 161925 w 442912"/>
                  <a:gd name="connsiteY73" fmla="*/ 588215 h 628696"/>
                  <a:gd name="connsiteX74" fmla="*/ 159543 w 442912"/>
                  <a:gd name="connsiteY74" fmla="*/ 571546 h 628696"/>
                  <a:gd name="connsiteX75" fmla="*/ 157162 w 442912"/>
                  <a:gd name="connsiteY75" fmla="*/ 562021 h 628696"/>
                  <a:gd name="connsiteX76" fmla="*/ 152400 w 442912"/>
                  <a:gd name="connsiteY76" fmla="*/ 531065 h 628696"/>
                  <a:gd name="connsiteX77" fmla="*/ 147637 w 442912"/>
                  <a:gd name="connsiteY77" fmla="*/ 516777 h 628696"/>
                  <a:gd name="connsiteX78" fmla="*/ 142875 w 442912"/>
                  <a:gd name="connsiteY78" fmla="*/ 485821 h 628696"/>
                  <a:gd name="connsiteX79" fmla="*/ 138112 w 442912"/>
                  <a:gd name="connsiteY79" fmla="*/ 462008 h 628696"/>
                  <a:gd name="connsiteX80" fmla="*/ 135731 w 442912"/>
                  <a:gd name="connsiteY80" fmla="*/ 433433 h 628696"/>
                  <a:gd name="connsiteX81" fmla="*/ 130968 w 442912"/>
                  <a:gd name="connsiteY81" fmla="*/ 419146 h 628696"/>
                  <a:gd name="connsiteX82" fmla="*/ 128587 w 442912"/>
                  <a:gd name="connsiteY82" fmla="*/ 412002 h 628696"/>
                  <a:gd name="connsiteX83" fmla="*/ 123825 w 442912"/>
                  <a:gd name="connsiteY83" fmla="*/ 404858 h 628696"/>
                  <a:gd name="connsiteX84" fmla="*/ 114300 w 442912"/>
                  <a:gd name="connsiteY84" fmla="*/ 383427 h 628696"/>
                  <a:gd name="connsiteX85" fmla="*/ 107156 w 442912"/>
                  <a:gd name="connsiteY85" fmla="*/ 378665 h 628696"/>
                  <a:gd name="connsiteX86" fmla="*/ 100012 w 442912"/>
                  <a:gd name="connsiteY86" fmla="*/ 354852 h 628696"/>
                  <a:gd name="connsiteX87" fmla="*/ 95250 w 442912"/>
                  <a:gd name="connsiteY87" fmla="*/ 340565 h 628696"/>
                  <a:gd name="connsiteX88" fmla="*/ 85725 w 442912"/>
                  <a:gd name="connsiteY88" fmla="*/ 326277 h 628696"/>
                  <a:gd name="connsiteX89" fmla="*/ 83343 w 442912"/>
                  <a:gd name="connsiteY89" fmla="*/ 319133 h 628696"/>
                  <a:gd name="connsiteX90" fmla="*/ 76200 w 442912"/>
                  <a:gd name="connsiteY90" fmla="*/ 311990 h 628696"/>
                  <a:gd name="connsiteX91" fmla="*/ 71437 w 442912"/>
                  <a:gd name="connsiteY91" fmla="*/ 304846 h 628696"/>
                  <a:gd name="connsiteX92" fmla="*/ 52387 w 442912"/>
                  <a:gd name="connsiteY92" fmla="*/ 283415 h 628696"/>
                  <a:gd name="connsiteX93" fmla="*/ 45243 w 442912"/>
                  <a:gd name="connsiteY93" fmla="*/ 269127 h 628696"/>
                  <a:gd name="connsiteX94" fmla="*/ 38100 w 442912"/>
                  <a:gd name="connsiteY94" fmla="*/ 247696 h 628696"/>
                  <a:gd name="connsiteX95" fmla="*/ 33337 w 442912"/>
                  <a:gd name="connsiteY95" fmla="*/ 233408 h 628696"/>
                  <a:gd name="connsiteX96" fmla="*/ 30956 w 442912"/>
                  <a:gd name="connsiteY96" fmla="*/ 226265 h 628696"/>
                  <a:gd name="connsiteX97" fmla="*/ 26193 w 442912"/>
                  <a:gd name="connsiteY97" fmla="*/ 207215 h 628696"/>
                  <a:gd name="connsiteX98" fmla="*/ 21431 w 442912"/>
                  <a:gd name="connsiteY98" fmla="*/ 192927 h 628696"/>
                  <a:gd name="connsiteX99" fmla="*/ 19050 w 442912"/>
                  <a:gd name="connsiteY99" fmla="*/ 185783 h 628696"/>
                  <a:gd name="connsiteX100" fmla="*/ 16668 w 442912"/>
                  <a:gd name="connsiteY100" fmla="*/ 176258 h 628696"/>
                  <a:gd name="connsiteX101" fmla="*/ 11906 w 442912"/>
                  <a:gd name="connsiteY101" fmla="*/ 161971 h 628696"/>
                  <a:gd name="connsiteX102" fmla="*/ 4762 w 442912"/>
                  <a:gd name="connsiteY102" fmla="*/ 140540 h 628696"/>
                  <a:gd name="connsiteX103" fmla="*/ 2381 w 442912"/>
                  <a:gd name="connsiteY103" fmla="*/ 133396 h 628696"/>
                  <a:gd name="connsiteX104" fmla="*/ 0 w 442912"/>
                  <a:gd name="connsiteY104" fmla="*/ 126252 h 628696"/>
                  <a:gd name="connsiteX105" fmla="*/ 2381 w 442912"/>
                  <a:gd name="connsiteY105" fmla="*/ 83390 h 628696"/>
                  <a:gd name="connsiteX106" fmla="*/ 4762 w 442912"/>
                  <a:gd name="connsiteY106" fmla="*/ 90533 h 628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442912" h="628696">
                    <a:moveTo>
                      <a:pt x="4762" y="90533"/>
                    </a:moveTo>
                    <a:cubicBezTo>
                      <a:pt x="5953" y="87358"/>
                      <a:pt x="6134" y="69426"/>
                      <a:pt x="9525" y="64340"/>
                    </a:cubicBezTo>
                    <a:cubicBezTo>
                      <a:pt x="11393" y="61538"/>
                      <a:pt x="14512" y="59783"/>
                      <a:pt x="16668" y="57196"/>
                    </a:cubicBezTo>
                    <a:cubicBezTo>
                      <a:pt x="18500" y="54997"/>
                      <a:pt x="19843" y="52433"/>
                      <a:pt x="21431" y="50052"/>
                    </a:cubicBezTo>
                    <a:cubicBezTo>
                      <a:pt x="23018" y="45290"/>
                      <a:pt x="22016" y="38550"/>
                      <a:pt x="26193" y="35765"/>
                    </a:cubicBezTo>
                    <a:cubicBezTo>
                      <a:pt x="28574" y="34177"/>
                      <a:pt x="31198" y="32903"/>
                      <a:pt x="33337" y="31002"/>
                    </a:cubicBezTo>
                    <a:cubicBezTo>
                      <a:pt x="38716" y="26221"/>
                      <a:pt x="46667" y="15553"/>
                      <a:pt x="54768" y="11952"/>
                    </a:cubicBezTo>
                    <a:cubicBezTo>
                      <a:pt x="59356" y="9913"/>
                      <a:pt x="64293" y="8778"/>
                      <a:pt x="69056" y="7190"/>
                    </a:cubicBezTo>
                    <a:cubicBezTo>
                      <a:pt x="71437" y="6396"/>
                      <a:pt x="73715" y="5163"/>
                      <a:pt x="76200" y="4808"/>
                    </a:cubicBezTo>
                    <a:lnTo>
                      <a:pt x="92868" y="2427"/>
                    </a:lnTo>
                    <a:cubicBezTo>
                      <a:pt x="95249" y="1633"/>
                      <a:pt x="97502" y="46"/>
                      <a:pt x="100012" y="46"/>
                    </a:cubicBezTo>
                    <a:cubicBezTo>
                      <a:pt x="130591" y="46"/>
                      <a:pt x="126019" y="-810"/>
                      <a:pt x="142875" y="4808"/>
                    </a:cubicBezTo>
                    <a:cubicBezTo>
                      <a:pt x="145256" y="6396"/>
                      <a:pt x="147533" y="8151"/>
                      <a:pt x="150018" y="9571"/>
                    </a:cubicBezTo>
                    <a:cubicBezTo>
                      <a:pt x="171175" y="21661"/>
                      <a:pt x="149275" y="7487"/>
                      <a:pt x="166687" y="19096"/>
                    </a:cubicBezTo>
                    <a:cubicBezTo>
                      <a:pt x="170878" y="31670"/>
                      <a:pt x="167676" y="24152"/>
                      <a:pt x="178593" y="40527"/>
                    </a:cubicBezTo>
                    <a:lnTo>
                      <a:pt x="183356" y="47671"/>
                    </a:lnTo>
                    <a:cubicBezTo>
                      <a:pt x="189023" y="64673"/>
                      <a:pt x="185333" y="57781"/>
                      <a:pt x="192881" y="69102"/>
                    </a:cubicBezTo>
                    <a:cubicBezTo>
                      <a:pt x="193675" y="73865"/>
                      <a:pt x="194528" y="78618"/>
                      <a:pt x="195262" y="83390"/>
                    </a:cubicBezTo>
                    <a:cubicBezTo>
                      <a:pt x="196115" y="88937"/>
                      <a:pt x="196542" y="94555"/>
                      <a:pt x="197643" y="100058"/>
                    </a:cubicBezTo>
                    <a:cubicBezTo>
                      <a:pt x="203184" y="127760"/>
                      <a:pt x="196503" y="77784"/>
                      <a:pt x="202406" y="119108"/>
                    </a:cubicBezTo>
                    <a:cubicBezTo>
                      <a:pt x="208747" y="163502"/>
                      <a:pt x="202871" y="144320"/>
                      <a:pt x="209550" y="164352"/>
                    </a:cubicBezTo>
                    <a:cubicBezTo>
                      <a:pt x="210344" y="185783"/>
                      <a:pt x="210505" y="207247"/>
                      <a:pt x="211931" y="228646"/>
                    </a:cubicBezTo>
                    <a:cubicBezTo>
                      <a:pt x="212098" y="231151"/>
                      <a:pt x="213622" y="233376"/>
                      <a:pt x="214312" y="235790"/>
                    </a:cubicBezTo>
                    <a:cubicBezTo>
                      <a:pt x="215211" y="238937"/>
                      <a:pt x="216107" y="242095"/>
                      <a:pt x="216693" y="245315"/>
                    </a:cubicBezTo>
                    <a:cubicBezTo>
                      <a:pt x="217697" y="250837"/>
                      <a:pt x="218221" y="256436"/>
                      <a:pt x="219075" y="261983"/>
                    </a:cubicBezTo>
                    <a:cubicBezTo>
                      <a:pt x="219790" y="266633"/>
                      <a:pt x="222519" y="286859"/>
                      <a:pt x="226218" y="290558"/>
                    </a:cubicBezTo>
                    <a:cubicBezTo>
                      <a:pt x="228599" y="292939"/>
                      <a:pt x="231206" y="295115"/>
                      <a:pt x="233362" y="297702"/>
                    </a:cubicBezTo>
                    <a:cubicBezTo>
                      <a:pt x="235194" y="299901"/>
                      <a:pt x="236101" y="302822"/>
                      <a:pt x="238125" y="304846"/>
                    </a:cubicBezTo>
                    <a:cubicBezTo>
                      <a:pt x="240931" y="307652"/>
                      <a:pt x="244399" y="309714"/>
                      <a:pt x="247650" y="311990"/>
                    </a:cubicBezTo>
                    <a:cubicBezTo>
                      <a:pt x="252339" y="315272"/>
                      <a:pt x="257175" y="318340"/>
                      <a:pt x="261937" y="321515"/>
                    </a:cubicBezTo>
                    <a:cubicBezTo>
                      <a:pt x="264318" y="323102"/>
                      <a:pt x="266521" y="324997"/>
                      <a:pt x="269081" y="326277"/>
                    </a:cubicBezTo>
                    <a:cubicBezTo>
                      <a:pt x="283095" y="333285"/>
                      <a:pt x="275239" y="329918"/>
                      <a:pt x="292893" y="335802"/>
                    </a:cubicBezTo>
                    <a:lnTo>
                      <a:pt x="300037" y="338183"/>
                    </a:lnTo>
                    <a:cubicBezTo>
                      <a:pt x="302418" y="339771"/>
                      <a:pt x="304566" y="341784"/>
                      <a:pt x="307181" y="342946"/>
                    </a:cubicBezTo>
                    <a:cubicBezTo>
                      <a:pt x="311768" y="344985"/>
                      <a:pt x="321468" y="347708"/>
                      <a:pt x="321468" y="347708"/>
                    </a:cubicBezTo>
                    <a:cubicBezTo>
                      <a:pt x="341942" y="361358"/>
                      <a:pt x="316038" y="344993"/>
                      <a:pt x="335756" y="354852"/>
                    </a:cubicBezTo>
                    <a:cubicBezTo>
                      <a:pt x="338316" y="356132"/>
                      <a:pt x="340285" y="358453"/>
                      <a:pt x="342900" y="359615"/>
                    </a:cubicBezTo>
                    <a:cubicBezTo>
                      <a:pt x="347487" y="361654"/>
                      <a:pt x="352425" y="362790"/>
                      <a:pt x="357187" y="364377"/>
                    </a:cubicBezTo>
                    <a:lnTo>
                      <a:pt x="371475" y="369140"/>
                    </a:lnTo>
                    <a:lnTo>
                      <a:pt x="378618" y="371521"/>
                    </a:lnTo>
                    <a:cubicBezTo>
                      <a:pt x="392270" y="391998"/>
                      <a:pt x="374091" y="367898"/>
                      <a:pt x="390525" y="381046"/>
                    </a:cubicBezTo>
                    <a:cubicBezTo>
                      <a:pt x="392760" y="382834"/>
                      <a:pt x="393263" y="386166"/>
                      <a:pt x="395287" y="388190"/>
                    </a:cubicBezTo>
                    <a:cubicBezTo>
                      <a:pt x="399902" y="392805"/>
                      <a:pt x="403766" y="393397"/>
                      <a:pt x="409575" y="395333"/>
                    </a:cubicBezTo>
                    <a:cubicBezTo>
                      <a:pt x="411162" y="397714"/>
                      <a:pt x="412313" y="400453"/>
                      <a:pt x="414337" y="402477"/>
                    </a:cubicBezTo>
                    <a:cubicBezTo>
                      <a:pt x="416361" y="404501"/>
                      <a:pt x="419596" y="405086"/>
                      <a:pt x="421481" y="407240"/>
                    </a:cubicBezTo>
                    <a:cubicBezTo>
                      <a:pt x="425250" y="411547"/>
                      <a:pt x="431006" y="421527"/>
                      <a:pt x="431006" y="421527"/>
                    </a:cubicBezTo>
                    <a:cubicBezTo>
                      <a:pt x="431800" y="423908"/>
                      <a:pt x="432264" y="426426"/>
                      <a:pt x="433387" y="428671"/>
                    </a:cubicBezTo>
                    <a:cubicBezTo>
                      <a:pt x="434667" y="431231"/>
                      <a:pt x="436988" y="433200"/>
                      <a:pt x="438150" y="435815"/>
                    </a:cubicBezTo>
                    <a:cubicBezTo>
                      <a:pt x="440189" y="440402"/>
                      <a:pt x="442912" y="450102"/>
                      <a:pt x="442912" y="450102"/>
                    </a:cubicBezTo>
                    <a:cubicBezTo>
                      <a:pt x="442118" y="464390"/>
                      <a:pt x="442555" y="478799"/>
                      <a:pt x="440531" y="492965"/>
                    </a:cubicBezTo>
                    <a:cubicBezTo>
                      <a:pt x="440126" y="495798"/>
                      <a:pt x="438003" y="498320"/>
                      <a:pt x="435768" y="500108"/>
                    </a:cubicBezTo>
                    <a:cubicBezTo>
                      <a:pt x="433808" y="501676"/>
                      <a:pt x="431006" y="501696"/>
                      <a:pt x="428625" y="502490"/>
                    </a:cubicBezTo>
                    <a:cubicBezTo>
                      <a:pt x="426244" y="504871"/>
                      <a:pt x="423349" y="506831"/>
                      <a:pt x="421481" y="509633"/>
                    </a:cubicBezTo>
                    <a:cubicBezTo>
                      <a:pt x="420089" y="511722"/>
                      <a:pt x="420223" y="514532"/>
                      <a:pt x="419100" y="516777"/>
                    </a:cubicBezTo>
                    <a:cubicBezTo>
                      <a:pt x="417820" y="519337"/>
                      <a:pt x="415925" y="521540"/>
                      <a:pt x="414337" y="523921"/>
                    </a:cubicBezTo>
                    <a:cubicBezTo>
                      <a:pt x="413994" y="525637"/>
                      <a:pt x="411667" y="539833"/>
                      <a:pt x="409575" y="542971"/>
                    </a:cubicBezTo>
                    <a:cubicBezTo>
                      <a:pt x="405908" y="548472"/>
                      <a:pt x="400559" y="551363"/>
                      <a:pt x="395287" y="554877"/>
                    </a:cubicBezTo>
                    <a:cubicBezTo>
                      <a:pt x="393700" y="557258"/>
                      <a:pt x="392679" y="560136"/>
                      <a:pt x="390525" y="562021"/>
                    </a:cubicBezTo>
                    <a:cubicBezTo>
                      <a:pt x="386217" y="565790"/>
                      <a:pt x="376237" y="571546"/>
                      <a:pt x="376237" y="571546"/>
                    </a:cubicBezTo>
                    <a:cubicBezTo>
                      <a:pt x="374650" y="573927"/>
                      <a:pt x="373710" y="576902"/>
                      <a:pt x="371475" y="578690"/>
                    </a:cubicBezTo>
                    <a:cubicBezTo>
                      <a:pt x="369515" y="580258"/>
                      <a:pt x="366576" y="579949"/>
                      <a:pt x="364331" y="581071"/>
                    </a:cubicBezTo>
                    <a:cubicBezTo>
                      <a:pt x="361771" y="582351"/>
                      <a:pt x="359568" y="584246"/>
                      <a:pt x="357187" y="585833"/>
                    </a:cubicBezTo>
                    <a:cubicBezTo>
                      <a:pt x="349641" y="597154"/>
                      <a:pt x="355140" y="592072"/>
                      <a:pt x="338137" y="597740"/>
                    </a:cubicBezTo>
                    <a:lnTo>
                      <a:pt x="330993" y="600121"/>
                    </a:lnTo>
                    <a:cubicBezTo>
                      <a:pt x="314617" y="611038"/>
                      <a:pt x="322136" y="607836"/>
                      <a:pt x="309562" y="612027"/>
                    </a:cubicBezTo>
                    <a:cubicBezTo>
                      <a:pt x="304800" y="615202"/>
                      <a:pt x="300705" y="619742"/>
                      <a:pt x="295275" y="621552"/>
                    </a:cubicBezTo>
                    <a:cubicBezTo>
                      <a:pt x="274916" y="628339"/>
                      <a:pt x="285969" y="625692"/>
                      <a:pt x="261937" y="628696"/>
                    </a:cubicBezTo>
                    <a:cubicBezTo>
                      <a:pt x="240831" y="621660"/>
                      <a:pt x="252639" y="623378"/>
                      <a:pt x="226218" y="626315"/>
                    </a:cubicBezTo>
                    <a:cubicBezTo>
                      <a:pt x="214312" y="625521"/>
                      <a:pt x="202359" y="625251"/>
                      <a:pt x="190500" y="623933"/>
                    </a:cubicBezTo>
                    <a:cubicBezTo>
                      <a:pt x="188005" y="623656"/>
                      <a:pt x="185445" y="622944"/>
                      <a:pt x="183356" y="621552"/>
                    </a:cubicBezTo>
                    <a:cubicBezTo>
                      <a:pt x="180554" y="619684"/>
                      <a:pt x="178799" y="616564"/>
                      <a:pt x="176212" y="614408"/>
                    </a:cubicBezTo>
                    <a:cubicBezTo>
                      <a:pt x="174013" y="612576"/>
                      <a:pt x="171449" y="611233"/>
                      <a:pt x="169068" y="609646"/>
                    </a:cubicBezTo>
                    <a:lnTo>
                      <a:pt x="164306" y="595358"/>
                    </a:lnTo>
                    <a:lnTo>
                      <a:pt x="161925" y="588215"/>
                    </a:lnTo>
                    <a:cubicBezTo>
                      <a:pt x="161131" y="582659"/>
                      <a:pt x="160547" y="577068"/>
                      <a:pt x="159543" y="571546"/>
                    </a:cubicBezTo>
                    <a:cubicBezTo>
                      <a:pt x="158958" y="568326"/>
                      <a:pt x="157700" y="565249"/>
                      <a:pt x="157162" y="562021"/>
                    </a:cubicBezTo>
                    <a:cubicBezTo>
                      <a:pt x="155094" y="549611"/>
                      <a:pt x="155521" y="542507"/>
                      <a:pt x="152400" y="531065"/>
                    </a:cubicBezTo>
                    <a:cubicBezTo>
                      <a:pt x="151079" y="526222"/>
                      <a:pt x="148621" y="521700"/>
                      <a:pt x="147637" y="516777"/>
                    </a:cubicBezTo>
                    <a:cubicBezTo>
                      <a:pt x="140348" y="480329"/>
                      <a:pt x="151534" y="537770"/>
                      <a:pt x="142875" y="485821"/>
                    </a:cubicBezTo>
                    <a:cubicBezTo>
                      <a:pt x="138931" y="462159"/>
                      <a:pt x="141607" y="493471"/>
                      <a:pt x="138112" y="462008"/>
                    </a:cubicBezTo>
                    <a:cubicBezTo>
                      <a:pt x="137057" y="452508"/>
                      <a:pt x="137302" y="442861"/>
                      <a:pt x="135731" y="433433"/>
                    </a:cubicBezTo>
                    <a:cubicBezTo>
                      <a:pt x="134906" y="428481"/>
                      <a:pt x="132556" y="423908"/>
                      <a:pt x="130968" y="419146"/>
                    </a:cubicBezTo>
                    <a:cubicBezTo>
                      <a:pt x="130174" y="416765"/>
                      <a:pt x="129979" y="414091"/>
                      <a:pt x="128587" y="412002"/>
                    </a:cubicBezTo>
                    <a:cubicBezTo>
                      <a:pt x="127000" y="409621"/>
                      <a:pt x="124987" y="407473"/>
                      <a:pt x="123825" y="404858"/>
                    </a:cubicBezTo>
                    <a:cubicBezTo>
                      <a:pt x="120055" y="396375"/>
                      <a:pt x="120764" y="389891"/>
                      <a:pt x="114300" y="383427"/>
                    </a:cubicBezTo>
                    <a:cubicBezTo>
                      <a:pt x="112276" y="381403"/>
                      <a:pt x="109537" y="380252"/>
                      <a:pt x="107156" y="378665"/>
                    </a:cubicBezTo>
                    <a:cubicBezTo>
                      <a:pt x="103557" y="364266"/>
                      <a:pt x="105811" y="372250"/>
                      <a:pt x="100012" y="354852"/>
                    </a:cubicBezTo>
                    <a:cubicBezTo>
                      <a:pt x="100012" y="354851"/>
                      <a:pt x="95251" y="340566"/>
                      <a:pt x="95250" y="340565"/>
                    </a:cubicBezTo>
                    <a:cubicBezTo>
                      <a:pt x="92075" y="335802"/>
                      <a:pt x="87536" y="331707"/>
                      <a:pt x="85725" y="326277"/>
                    </a:cubicBezTo>
                    <a:cubicBezTo>
                      <a:pt x="84931" y="323896"/>
                      <a:pt x="84735" y="321222"/>
                      <a:pt x="83343" y="319133"/>
                    </a:cubicBezTo>
                    <a:cubicBezTo>
                      <a:pt x="81475" y="316331"/>
                      <a:pt x="78356" y="314577"/>
                      <a:pt x="76200" y="311990"/>
                    </a:cubicBezTo>
                    <a:cubicBezTo>
                      <a:pt x="74368" y="309791"/>
                      <a:pt x="73338" y="306985"/>
                      <a:pt x="71437" y="304846"/>
                    </a:cubicBezTo>
                    <a:cubicBezTo>
                      <a:pt x="49686" y="280375"/>
                      <a:pt x="63198" y="299629"/>
                      <a:pt x="52387" y="283415"/>
                    </a:cubicBezTo>
                    <a:cubicBezTo>
                      <a:pt x="43705" y="257366"/>
                      <a:pt x="57551" y="296819"/>
                      <a:pt x="45243" y="269127"/>
                    </a:cubicBezTo>
                    <a:cubicBezTo>
                      <a:pt x="45239" y="269119"/>
                      <a:pt x="39292" y="251272"/>
                      <a:pt x="38100" y="247696"/>
                    </a:cubicBezTo>
                    <a:lnTo>
                      <a:pt x="33337" y="233408"/>
                    </a:lnTo>
                    <a:cubicBezTo>
                      <a:pt x="32543" y="231027"/>
                      <a:pt x="31565" y="228700"/>
                      <a:pt x="30956" y="226265"/>
                    </a:cubicBezTo>
                    <a:cubicBezTo>
                      <a:pt x="29368" y="219915"/>
                      <a:pt x="28263" y="213425"/>
                      <a:pt x="26193" y="207215"/>
                    </a:cubicBezTo>
                    <a:lnTo>
                      <a:pt x="21431" y="192927"/>
                    </a:lnTo>
                    <a:cubicBezTo>
                      <a:pt x="20637" y="190546"/>
                      <a:pt x="19659" y="188218"/>
                      <a:pt x="19050" y="185783"/>
                    </a:cubicBezTo>
                    <a:cubicBezTo>
                      <a:pt x="18256" y="182608"/>
                      <a:pt x="17608" y="179393"/>
                      <a:pt x="16668" y="176258"/>
                    </a:cubicBezTo>
                    <a:cubicBezTo>
                      <a:pt x="15225" y="171450"/>
                      <a:pt x="13493" y="166733"/>
                      <a:pt x="11906" y="161971"/>
                    </a:cubicBezTo>
                    <a:lnTo>
                      <a:pt x="4762" y="140540"/>
                    </a:lnTo>
                    <a:lnTo>
                      <a:pt x="2381" y="133396"/>
                    </a:lnTo>
                    <a:lnTo>
                      <a:pt x="0" y="126252"/>
                    </a:lnTo>
                    <a:cubicBezTo>
                      <a:pt x="794" y="111965"/>
                      <a:pt x="606" y="97589"/>
                      <a:pt x="2381" y="83390"/>
                    </a:cubicBezTo>
                    <a:cubicBezTo>
                      <a:pt x="3269" y="76285"/>
                      <a:pt x="3571" y="93708"/>
                      <a:pt x="4762" y="905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7" name="Elipse 66"/>
              <p:cNvSpPr/>
              <p:nvPr/>
            </p:nvSpPr>
            <p:spPr>
              <a:xfrm>
                <a:off x="876405" y="5298909"/>
                <a:ext cx="108386" cy="144016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15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8" name="Elipse 67"/>
              <p:cNvSpPr/>
              <p:nvPr/>
            </p:nvSpPr>
            <p:spPr>
              <a:xfrm>
                <a:off x="804724" y="5388742"/>
                <a:ext cx="58490" cy="108366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15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9" name="Elipse 68"/>
              <p:cNvSpPr/>
              <p:nvPr/>
            </p:nvSpPr>
            <p:spPr>
              <a:xfrm>
                <a:off x="735826" y="5436585"/>
                <a:ext cx="45719" cy="91384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9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0" name="Elipse 69"/>
              <p:cNvSpPr/>
              <p:nvPr/>
            </p:nvSpPr>
            <p:spPr>
              <a:xfrm>
                <a:off x="660709" y="5466248"/>
                <a:ext cx="45719" cy="61721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6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1" name="Elipse 70"/>
              <p:cNvSpPr/>
              <p:nvPr/>
            </p:nvSpPr>
            <p:spPr>
              <a:xfrm>
                <a:off x="596475" y="546624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52" name="Grupo 51"/>
            <p:cNvGrpSpPr/>
            <p:nvPr/>
          </p:nvGrpSpPr>
          <p:grpSpPr>
            <a:xfrm>
              <a:off x="54845" y="2770822"/>
              <a:ext cx="564489" cy="730817"/>
              <a:chOff x="420302" y="4797152"/>
              <a:chExt cx="564489" cy="730817"/>
            </a:xfrm>
            <a:grpFill/>
          </p:grpSpPr>
          <p:sp>
            <p:nvSpPr>
              <p:cNvPr id="60" name="Forma livre 59"/>
              <p:cNvSpPr/>
              <p:nvPr/>
            </p:nvSpPr>
            <p:spPr>
              <a:xfrm>
                <a:off x="420302" y="4797152"/>
                <a:ext cx="442912" cy="628696"/>
              </a:xfrm>
              <a:custGeom>
                <a:avLst/>
                <a:gdLst>
                  <a:gd name="connsiteX0" fmla="*/ 4762 w 442912"/>
                  <a:gd name="connsiteY0" fmla="*/ 90533 h 628696"/>
                  <a:gd name="connsiteX1" fmla="*/ 9525 w 442912"/>
                  <a:gd name="connsiteY1" fmla="*/ 64340 h 628696"/>
                  <a:gd name="connsiteX2" fmla="*/ 16668 w 442912"/>
                  <a:gd name="connsiteY2" fmla="*/ 57196 h 628696"/>
                  <a:gd name="connsiteX3" fmla="*/ 21431 w 442912"/>
                  <a:gd name="connsiteY3" fmla="*/ 50052 h 628696"/>
                  <a:gd name="connsiteX4" fmla="*/ 26193 w 442912"/>
                  <a:gd name="connsiteY4" fmla="*/ 35765 h 628696"/>
                  <a:gd name="connsiteX5" fmla="*/ 33337 w 442912"/>
                  <a:gd name="connsiteY5" fmla="*/ 31002 h 628696"/>
                  <a:gd name="connsiteX6" fmla="*/ 54768 w 442912"/>
                  <a:gd name="connsiteY6" fmla="*/ 11952 h 628696"/>
                  <a:gd name="connsiteX7" fmla="*/ 69056 w 442912"/>
                  <a:gd name="connsiteY7" fmla="*/ 7190 h 628696"/>
                  <a:gd name="connsiteX8" fmla="*/ 76200 w 442912"/>
                  <a:gd name="connsiteY8" fmla="*/ 4808 h 628696"/>
                  <a:gd name="connsiteX9" fmla="*/ 92868 w 442912"/>
                  <a:gd name="connsiteY9" fmla="*/ 2427 h 628696"/>
                  <a:gd name="connsiteX10" fmla="*/ 100012 w 442912"/>
                  <a:gd name="connsiteY10" fmla="*/ 46 h 628696"/>
                  <a:gd name="connsiteX11" fmla="*/ 142875 w 442912"/>
                  <a:gd name="connsiteY11" fmla="*/ 4808 h 628696"/>
                  <a:gd name="connsiteX12" fmla="*/ 150018 w 442912"/>
                  <a:gd name="connsiteY12" fmla="*/ 9571 h 628696"/>
                  <a:gd name="connsiteX13" fmla="*/ 166687 w 442912"/>
                  <a:gd name="connsiteY13" fmla="*/ 19096 h 628696"/>
                  <a:gd name="connsiteX14" fmla="*/ 178593 w 442912"/>
                  <a:gd name="connsiteY14" fmla="*/ 40527 h 628696"/>
                  <a:gd name="connsiteX15" fmla="*/ 183356 w 442912"/>
                  <a:gd name="connsiteY15" fmla="*/ 47671 h 628696"/>
                  <a:gd name="connsiteX16" fmla="*/ 192881 w 442912"/>
                  <a:gd name="connsiteY16" fmla="*/ 69102 h 628696"/>
                  <a:gd name="connsiteX17" fmla="*/ 195262 w 442912"/>
                  <a:gd name="connsiteY17" fmla="*/ 83390 h 628696"/>
                  <a:gd name="connsiteX18" fmla="*/ 197643 w 442912"/>
                  <a:gd name="connsiteY18" fmla="*/ 100058 h 628696"/>
                  <a:gd name="connsiteX19" fmla="*/ 202406 w 442912"/>
                  <a:gd name="connsiteY19" fmla="*/ 119108 h 628696"/>
                  <a:gd name="connsiteX20" fmla="*/ 209550 w 442912"/>
                  <a:gd name="connsiteY20" fmla="*/ 164352 h 628696"/>
                  <a:gd name="connsiteX21" fmla="*/ 211931 w 442912"/>
                  <a:gd name="connsiteY21" fmla="*/ 228646 h 628696"/>
                  <a:gd name="connsiteX22" fmla="*/ 214312 w 442912"/>
                  <a:gd name="connsiteY22" fmla="*/ 235790 h 628696"/>
                  <a:gd name="connsiteX23" fmla="*/ 216693 w 442912"/>
                  <a:gd name="connsiteY23" fmla="*/ 245315 h 628696"/>
                  <a:gd name="connsiteX24" fmla="*/ 219075 w 442912"/>
                  <a:gd name="connsiteY24" fmla="*/ 261983 h 628696"/>
                  <a:gd name="connsiteX25" fmla="*/ 226218 w 442912"/>
                  <a:gd name="connsiteY25" fmla="*/ 290558 h 628696"/>
                  <a:gd name="connsiteX26" fmla="*/ 233362 w 442912"/>
                  <a:gd name="connsiteY26" fmla="*/ 297702 h 628696"/>
                  <a:gd name="connsiteX27" fmla="*/ 238125 w 442912"/>
                  <a:gd name="connsiteY27" fmla="*/ 304846 h 628696"/>
                  <a:gd name="connsiteX28" fmla="*/ 247650 w 442912"/>
                  <a:gd name="connsiteY28" fmla="*/ 311990 h 628696"/>
                  <a:gd name="connsiteX29" fmla="*/ 261937 w 442912"/>
                  <a:gd name="connsiteY29" fmla="*/ 321515 h 628696"/>
                  <a:gd name="connsiteX30" fmla="*/ 269081 w 442912"/>
                  <a:gd name="connsiteY30" fmla="*/ 326277 h 628696"/>
                  <a:gd name="connsiteX31" fmla="*/ 292893 w 442912"/>
                  <a:gd name="connsiteY31" fmla="*/ 335802 h 628696"/>
                  <a:gd name="connsiteX32" fmla="*/ 300037 w 442912"/>
                  <a:gd name="connsiteY32" fmla="*/ 338183 h 628696"/>
                  <a:gd name="connsiteX33" fmla="*/ 307181 w 442912"/>
                  <a:gd name="connsiteY33" fmla="*/ 342946 h 628696"/>
                  <a:gd name="connsiteX34" fmla="*/ 321468 w 442912"/>
                  <a:gd name="connsiteY34" fmla="*/ 347708 h 628696"/>
                  <a:gd name="connsiteX35" fmla="*/ 335756 w 442912"/>
                  <a:gd name="connsiteY35" fmla="*/ 354852 h 628696"/>
                  <a:gd name="connsiteX36" fmla="*/ 342900 w 442912"/>
                  <a:gd name="connsiteY36" fmla="*/ 359615 h 628696"/>
                  <a:gd name="connsiteX37" fmla="*/ 357187 w 442912"/>
                  <a:gd name="connsiteY37" fmla="*/ 364377 h 628696"/>
                  <a:gd name="connsiteX38" fmla="*/ 371475 w 442912"/>
                  <a:gd name="connsiteY38" fmla="*/ 369140 h 628696"/>
                  <a:gd name="connsiteX39" fmla="*/ 378618 w 442912"/>
                  <a:gd name="connsiteY39" fmla="*/ 371521 h 628696"/>
                  <a:gd name="connsiteX40" fmla="*/ 390525 w 442912"/>
                  <a:gd name="connsiteY40" fmla="*/ 381046 h 628696"/>
                  <a:gd name="connsiteX41" fmla="*/ 395287 w 442912"/>
                  <a:gd name="connsiteY41" fmla="*/ 388190 h 628696"/>
                  <a:gd name="connsiteX42" fmla="*/ 409575 w 442912"/>
                  <a:gd name="connsiteY42" fmla="*/ 395333 h 628696"/>
                  <a:gd name="connsiteX43" fmla="*/ 414337 w 442912"/>
                  <a:gd name="connsiteY43" fmla="*/ 402477 h 628696"/>
                  <a:gd name="connsiteX44" fmla="*/ 421481 w 442912"/>
                  <a:gd name="connsiteY44" fmla="*/ 407240 h 628696"/>
                  <a:gd name="connsiteX45" fmla="*/ 431006 w 442912"/>
                  <a:gd name="connsiteY45" fmla="*/ 421527 h 628696"/>
                  <a:gd name="connsiteX46" fmla="*/ 433387 w 442912"/>
                  <a:gd name="connsiteY46" fmla="*/ 428671 h 628696"/>
                  <a:gd name="connsiteX47" fmla="*/ 438150 w 442912"/>
                  <a:gd name="connsiteY47" fmla="*/ 435815 h 628696"/>
                  <a:gd name="connsiteX48" fmla="*/ 442912 w 442912"/>
                  <a:gd name="connsiteY48" fmla="*/ 450102 h 628696"/>
                  <a:gd name="connsiteX49" fmla="*/ 440531 w 442912"/>
                  <a:gd name="connsiteY49" fmla="*/ 492965 h 628696"/>
                  <a:gd name="connsiteX50" fmla="*/ 435768 w 442912"/>
                  <a:gd name="connsiteY50" fmla="*/ 500108 h 628696"/>
                  <a:gd name="connsiteX51" fmla="*/ 428625 w 442912"/>
                  <a:gd name="connsiteY51" fmla="*/ 502490 h 628696"/>
                  <a:gd name="connsiteX52" fmla="*/ 421481 w 442912"/>
                  <a:gd name="connsiteY52" fmla="*/ 509633 h 628696"/>
                  <a:gd name="connsiteX53" fmla="*/ 419100 w 442912"/>
                  <a:gd name="connsiteY53" fmla="*/ 516777 h 628696"/>
                  <a:gd name="connsiteX54" fmla="*/ 414337 w 442912"/>
                  <a:gd name="connsiteY54" fmla="*/ 523921 h 628696"/>
                  <a:gd name="connsiteX55" fmla="*/ 409575 w 442912"/>
                  <a:gd name="connsiteY55" fmla="*/ 542971 h 628696"/>
                  <a:gd name="connsiteX56" fmla="*/ 395287 w 442912"/>
                  <a:gd name="connsiteY56" fmla="*/ 554877 h 628696"/>
                  <a:gd name="connsiteX57" fmla="*/ 390525 w 442912"/>
                  <a:gd name="connsiteY57" fmla="*/ 562021 h 628696"/>
                  <a:gd name="connsiteX58" fmla="*/ 376237 w 442912"/>
                  <a:gd name="connsiteY58" fmla="*/ 571546 h 628696"/>
                  <a:gd name="connsiteX59" fmla="*/ 371475 w 442912"/>
                  <a:gd name="connsiteY59" fmla="*/ 578690 h 628696"/>
                  <a:gd name="connsiteX60" fmla="*/ 364331 w 442912"/>
                  <a:gd name="connsiteY60" fmla="*/ 581071 h 628696"/>
                  <a:gd name="connsiteX61" fmla="*/ 357187 w 442912"/>
                  <a:gd name="connsiteY61" fmla="*/ 585833 h 628696"/>
                  <a:gd name="connsiteX62" fmla="*/ 338137 w 442912"/>
                  <a:gd name="connsiteY62" fmla="*/ 597740 h 628696"/>
                  <a:gd name="connsiteX63" fmla="*/ 330993 w 442912"/>
                  <a:gd name="connsiteY63" fmla="*/ 600121 h 628696"/>
                  <a:gd name="connsiteX64" fmla="*/ 309562 w 442912"/>
                  <a:gd name="connsiteY64" fmla="*/ 612027 h 628696"/>
                  <a:gd name="connsiteX65" fmla="*/ 295275 w 442912"/>
                  <a:gd name="connsiteY65" fmla="*/ 621552 h 628696"/>
                  <a:gd name="connsiteX66" fmla="*/ 261937 w 442912"/>
                  <a:gd name="connsiteY66" fmla="*/ 628696 h 628696"/>
                  <a:gd name="connsiteX67" fmla="*/ 226218 w 442912"/>
                  <a:gd name="connsiteY67" fmla="*/ 626315 h 628696"/>
                  <a:gd name="connsiteX68" fmla="*/ 190500 w 442912"/>
                  <a:gd name="connsiteY68" fmla="*/ 623933 h 628696"/>
                  <a:gd name="connsiteX69" fmla="*/ 183356 w 442912"/>
                  <a:gd name="connsiteY69" fmla="*/ 621552 h 628696"/>
                  <a:gd name="connsiteX70" fmla="*/ 176212 w 442912"/>
                  <a:gd name="connsiteY70" fmla="*/ 614408 h 628696"/>
                  <a:gd name="connsiteX71" fmla="*/ 169068 w 442912"/>
                  <a:gd name="connsiteY71" fmla="*/ 609646 h 628696"/>
                  <a:gd name="connsiteX72" fmla="*/ 164306 w 442912"/>
                  <a:gd name="connsiteY72" fmla="*/ 595358 h 628696"/>
                  <a:gd name="connsiteX73" fmla="*/ 161925 w 442912"/>
                  <a:gd name="connsiteY73" fmla="*/ 588215 h 628696"/>
                  <a:gd name="connsiteX74" fmla="*/ 159543 w 442912"/>
                  <a:gd name="connsiteY74" fmla="*/ 571546 h 628696"/>
                  <a:gd name="connsiteX75" fmla="*/ 157162 w 442912"/>
                  <a:gd name="connsiteY75" fmla="*/ 562021 h 628696"/>
                  <a:gd name="connsiteX76" fmla="*/ 152400 w 442912"/>
                  <a:gd name="connsiteY76" fmla="*/ 531065 h 628696"/>
                  <a:gd name="connsiteX77" fmla="*/ 147637 w 442912"/>
                  <a:gd name="connsiteY77" fmla="*/ 516777 h 628696"/>
                  <a:gd name="connsiteX78" fmla="*/ 142875 w 442912"/>
                  <a:gd name="connsiteY78" fmla="*/ 485821 h 628696"/>
                  <a:gd name="connsiteX79" fmla="*/ 138112 w 442912"/>
                  <a:gd name="connsiteY79" fmla="*/ 462008 h 628696"/>
                  <a:gd name="connsiteX80" fmla="*/ 135731 w 442912"/>
                  <a:gd name="connsiteY80" fmla="*/ 433433 h 628696"/>
                  <a:gd name="connsiteX81" fmla="*/ 130968 w 442912"/>
                  <a:gd name="connsiteY81" fmla="*/ 419146 h 628696"/>
                  <a:gd name="connsiteX82" fmla="*/ 128587 w 442912"/>
                  <a:gd name="connsiteY82" fmla="*/ 412002 h 628696"/>
                  <a:gd name="connsiteX83" fmla="*/ 123825 w 442912"/>
                  <a:gd name="connsiteY83" fmla="*/ 404858 h 628696"/>
                  <a:gd name="connsiteX84" fmla="*/ 114300 w 442912"/>
                  <a:gd name="connsiteY84" fmla="*/ 383427 h 628696"/>
                  <a:gd name="connsiteX85" fmla="*/ 107156 w 442912"/>
                  <a:gd name="connsiteY85" fmla="*/ 378665 h 628696"/>
                  <a:gd name="connsiteX86" fmla="*/ 100012 w 442912"/>
                  <a:gd name="connsiteY86" fmla="*/ 354852 h 628696"/>
                  <a:gd name="connsiteX87" fmla="*/ 95250 w 442912"/>
                  <a:gd name="connsiteY87" fmla="*/ 340565 h 628696"/>
                  <a:gd name="connsiteX88" fmla="*/ 85725 w 442912"/>
                  <a:gd name="connsiteY88" fmla="*/ 326277 h 628696"/>
                  <a:gd name="connsiteX89" fmla="*/ 83343 w 442912"/>
                  <a:gd name="connsiteY89" fmla="*/ 319133 h 628696"/>
                  <a:gd name="connsiteX90" fmla="*/ 76200 w 442912"/>
                  <a:gd name="connsiteY90" fmla="*/ 311990 h 628696"/>
                  <a:gd name="connsiteX91" fmla="*/ 71437 w 442912"/>
                  <a:gd name="connsiteY91" fmla="*/ 304846 h 628696"/>
                  <a:gd name="connsiteX92" fmla="*/ 52387 w 442912"/>
                  <a:gd name="connsiteY92" fmla="*/ 283415 h 628696"/>
                  <a:gd name="connsiteX93" fmla="*/ 45243 w 442912"/>
                  <a:gd name="connsiteY93" fmla="*/ 269127 h 628696"/>
                  <a:gd name="connsiteX94" fmla="*/ 38100 w 442912"/>
                  <a:gd name="connsiteY94" fmla="*/ 247696 h 628696"/>
                  <a:gd name="connsiteX95" fmla="*/ 33337 w 442912"/>
                  <a:gd name="connsiteY95" fmla="*/ 233408 h 628696"/>
                  <a:gd name="connsiteX96" fmla="*/ 30956 w 442912"/>
                  <a:gd name="connsiteY96" fmla="*/ 226265 h 628696"/>
                  <a:gd name="connsiteX97" fmla="*/ 26193 w 442912"/>
                  <a:gd name="connsiteY97" fmla="*/ 207215 h 628696"/>
                  <a:gd name="connsiteX98" fmla="*/ 21431 w 442912"/>
                  <a:gd name="connsiteY98" fmla="*/ 192927 h 628696"/>
                  <a:gd name="connsiteX99" fmla="*/ 19050 w 442912"/>
                  <a:gd name="connsiteY99" fmla="*/ 185783 h 628696"/>
                  <a:gd name="connsiteX100" fmla="*/ 16668 w 442912"/>
                  <a:gd name="connsiteY100" fmla="*/ 176258 h 628696"/>
                  <a:gd name="connsiteX101" fmla="*/ 11906 w 442912"/>
                  <a:gd name="connsiteY101" fmla="*/ 161971 h 628696"/>
                  <a:gd name="connsiteX102" fmla="*/ 4762 w 442912"/>
                  <a:gd name="connsiteY102" fmla="*/ 140540 h 628696"/>
                  <a:gd name="connsiteX103" fmla="*/ 2381 w 442912"/>
                  <a:gd name="connsiteY103" fmla="*/ 133396 h 628696"/>
                  <a:gd name="connsiteX104" fmla="*/ 0 w 442912"/>
                  <a:gd name="connsiteY104" fmla="*/ 126252 h 628696"/>
                  <a:gd name="connsiteX105" fmla="*/ 2381 w 442912"/>
                  <a:gd name="connsiteY105" fmla="*/ 83390 h 628696"/>
                  <a:gd name="connsiteX106" fmla="*/ 4762 w 442912"/>
                  <a:gd name="connsiteY106" fmla="*/ 90533 h 628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442912" h="628696">
                    <a:moveTo>
                      <a:pt x="4762" y="90533"/>
                    </a:moveTo>
                    <a:cubicBezTo>
                      <a:pt x="5953" y="87358"/>
                      <a:pt x="6134" y="69426"/>
                      <a:pt x="9525" y="64340"/>
                    </a:cubicBezTo>
                    <a:cubicBezTo>
                      <a:pt x="11393" y="61538"/>
                      <a:pt x="14512" y="59783"/>
                      <a:pt x="16668" y="57196"/>
                    </a:cubicBezTo>
                    <a:cubicBezTo>
                      <a:pt x="18500" y="54997"/>
                      <a:pt x="19843" y="52433"/>
                      <a:pt x="21431" y="50052"/>
                    </a:cubicBezTo>
                    <a:cubicBezTo>
                      <a:pt x="23018" y="45290"/>
                      <a:pt x="22016" y="38550"/>
                      <a:pt x="26193" y="35765"/>
                    </a:cubicBezTo>
                    <a:cubicBezTo>
                      <a:pt x="28574" y="34177"/>
                      <a:pt x="31198" y="32903"/>
                      <a:pt x="33337" y="31002"/>
                    </a:cubicBezTo>
                    <a:cubicBezTo>
                      <a:pt x="38716" y="26221"/>
                      <a:pt x="46667" y="15553"/>
                      <a:pt x="54768" y="11952"/>
                    </a:cubicBezTo>
                    <a:cubicBezTo>
                      <a:pt x="59356" y="9913"/>
                      <a:pt x="64293" y="8778"/>
                      <a:pt x="69056" y="7190"/>
                    </a:cubicBezTo>
                    <a:cubicBezTo>
                      <a:pt x="71437" y="6396"/>
                      <a:pt x="73715" y="5163"/>
                      <a:pt x="76200" y="4808"/>
                    </a:cubicBezTo>
                    <a:lnTo>
                      <a:pt x="92868" y="2427"/>
                    </a:lnTo>
                    <a:cubicBezTo>
                      <a:pt x="95249" y="1633"/>
                      <a:pt x="97502" y="46"/>
                      <a:pt x="100012" y="46"/>
                    </a:cubicBezTo>
                    <a:cubicBezTo>
                      <a:pt x="130591" y="46"/>
                      <a:pt x="126019" y="-810"/>
                      <a:pt x="142875" y="4808"/>
                    </a:cubicBezTo>
                    <a:cubicBezTo>
                      <a:pt x="145256" y="6396"/>
                      <a:pt x="147533" y="8151"/>
                      <a:pt x="150018" y="9571"/>
                    </a:cubicBezTo>
                    <a:cubicBezTo>
                      <a:pt x="171175" y="21661"/>
                      <a:pt x="149275" y="7487"/>
                      <a:pt x="166687" y="19096"/>
                    </a:cubicBezTo>
                    <a:cubicBezTo>
                      <a:pt x="170878" y="31670"/>
                      <a:pt x="167676" y="24152"/>
                      <a:pt x="178593" y="40527"/>
                    </a:cubicBezTo>
                    <a:lnTo>
                      <a:pt x="183356" y="47671"/>
                    </a:lnTo>
                    <a:cubicBezTo>
                      <a:pt x="189023" y="64673"/>
                      <a:pt x="185333" y="57781"/>
                      <a:pt x="192881" y="69102"/>
                    </a:cubicBezTo>
                    <a:cubicBezTo>
                      <a:pt x="193675" y="73865"/>
                      <a:pt x="194528" y="78618"/>
                      <a:pt x="195262" y="83390"/>
                    </a:cubicBezTo>
                    <a:cubicBezTo>
                      <a:pt x="196115" y="88937"/>
                      <a:pt x="196542" y="94555"/>
                      <a:pt x="197643" y="100058"/>
                    </a:cubicBezTo>
                    <a:cubicBezTo>
                      <a:pt x="203184" y="127760"/>
                      <a:pt x="196503" y="77784"/>
                      <a:pt x="202406" y="119108"/>
                    </a:cubicBezTo>
                    <a:cubicBezTo>
                      <a:pt x="208747" y="163502"/>
                      <a:pt x="202871" y="144320"/>
                      <a:pt x="209550" y="164352"/>
                    </a:cubicBezTo>
                    <a:cubicBezTo>
                      <a:pt x="210344" y="185783"/>
                      <a:pt x="210505" y="207247"/>
                      <a:pt x="211931" y="228646"/>
                    </a:cubicBezTo>
                    <a:cubicBezTo>
                      <a:pt x="212098" y="231151"/>
                      <a:pt x="213622" y="233376"/>
                      <a:pt x="214312" y="235790"/>
                    </a:cubicBezTo>
                    <a:cubicBezTo>
                      <a:pt x="215211" y="238937"/>
                      <a:pt x="216107" y="242095"/>
                      <a:pt x="216693" y="245315"/>
                    </a:cubicBezTo>
                    <a:cubicBezTo>
                      <a:pt x="217697" y="250837"/>
                      <a:pt x="218221" y="256436"/>
                      <a:pt x="219075" y="261983"/>
                    </a:cubicBezTo>
                    <a:cubicBezTo>
                      <a:pt x="219790" y="266633"/>
                      <a:pt x="222519" y="286859"/>
                      <a:pt x="226218" y="290558"/>
                    </a:cubicBezTo>
                    <a:cubicBezTo>
                      <a:pt x="228599" y="292939"/>
                      <a:pt x="231206" y="295115"/>
                      <a:pt x="233362" y="297702"/>
                    </a:cubicBezTo>
                    <a:cubicBezTo>
                      <a:pt x="235194" y="299901"/>
                      <a:pt x="236101" y="302822"/>
                      <a:pt x="238125" y="304846"/>
                    </a:cubicBezTo>
                    <a:cubicBezTo>
                      <a:pt x="240931" y="307652"/>
                      <a:pt x="244399" y="309714"/>
                      <a:pt x="247650" y="311990"/>
                    </a:cubicBezTo>
                    <a:cubicBezTo>
                      <a:pt x="252339" y="315272"/>
                      <a:pt x="257175" y="318340"/>
                      <a:pt x="261937" y="321515"/>
                    </a:cubicBezTo>
                    <a:cubicBezTo>
                      <a:pt x="264318" y="323102"/>
                      <a:pt x="266521" y="324997"/>
                      <a:pt x="269081" y="326277"/>
                    </a:cubicBezTo>
                    <a:cubicBezTo>
                      <a:pt x="283095" y="333285"/>
                      <a:pt x="275239" y="329918"/>
                      <a:pt x="292893" y="335802"/>
                    </a:cubicBezTo>
                    <a:lnTo>
                      <a:pt x="300037" y="338183"/>
                    </a:lnTo>
                    <a:cubicBezTo>
                      <a:pt x="302418" y="339771"/>
                      <a:pt x="304566" y="341784"/>
                      <a:pt x="307181" y="342946"/>
                    </a:cubicBezTo>
                    <a:cubicBezTo>
                      <a:pt x="311768" y="344985"/>
                      <a:pt x="321468" y="347708"/>
                      <a:pt x="321468" y="347708"/>
                    </a:cubicBezTo>
                    <a:cubicBezTo>
                      <a:pt x="341942" y="361358"/>
                      <a:pt x="316038" y="344993"/>
                      <a:pt x="335756" y="354852"/>
                    </a:cubicBezTo>
                    <a:cubicBezTo>
                      <a:pt x="338316" y="356132"/>
                      <a:pt x="340285" y="358453"/>
                      <a:pt x="342900" y="359615"/>
                    </a:cubicBezTo>
                    <a:cubicBezTo>
                      <a:pt x="347487" y="361654"/>
                      <a:pt x="352425" y="362790"/>
                      <a:pt x="357187" y="364377"/>
                    </a:cubicBezTo>
                    <a:lnTo>
                      <a:pt x="371475" y="369140"/>
                    </a:lnTo>
                    <a:lnTo>
                      <a:pt x="378618" y="371521"/>
                    </a:lnTo>
                    <a:cubicBezTo>
                      <a:pt x="392270" y="391998"/>
                      <a:pt x="374091" y="367898"/>
                      <a:pt x="390525" y="381046"/>
                    </a:cubicBezTo>
                    <a:cubicBezTo>
                      <a:pt x="392760" y="382834"/>
                      <a:pt x="393263" y="386166"/>
                      <a:pt x="395287" y="388190"/>
                    </a:cubicBezTo>
                    <a:cubicBezTo>
                      <a:pt x="399902" y="392805"/>
                      <a:pt x="403766" y="393397"/>
                      <a:pt x="409575" y="395333"/>
                    </a:cubicBezTo>
                    <a:cubicBezTo>
                      <a:pt x="411162" y="397714"/>
                      <a:pt x="412313" y="400453"/>
                      <a:pt x="414337" y="402477"/>
                    </a:cubicBezTo>
                    <a:cubicBezTo>
                      <a:pt x="416361" y="404501"/>
                      <a:pt x="419596" y="405086"/>
                      <a:pt x="421481" y="407240"/>
                    </a:cubicBezTo>
                    <a:cubicBezTo>
                      <a:pt x="425250" y="411547"/>
                      <a:pt x="431006" y="421527"/>
                      <a:pt x="431006" y="421527"/>
                    </a:cubicBezTo>
                    <a:cubicBezTo>
                      <a:pt x="431800" y="423908"/>
                      <a:pt x="432264" y="426426"/>
                      <a:pt x="433387" y="428671"/>
                    </a:cubicBezTo>
                    <a:cubicBezTo>
                      <a:pt x="434667" y="431231"/>
                      <a:pt x="436988" y="433200"/>
                      <a:pt x="438150" y="435815"/>
                    </a:cubicBezTo>
                    <a:cubicBezTo>
                      <a:pt x="440189" y="440402"/>
                      <a:pt x="442912" y="450102"/>
                      <a:pt x="442912" y="450102"/>
                    </a:cubicBezTo>
                    <a:cubicBezTo>
                      <a:pt x="442118" y="464390"/>
                      <a:pt x="442555" y="478799"/>
                      <a:pt x="440531" y="492965"/>
                    </a:cubicBezTo>
                    <a:cubicBezTo>
                      <a:pt x="440126" y="495798"/>
                      <a:pt x="438003" y="498320"/>
                      <a:pt x="435768" y="500108"/>
                    </a:cubicBezTo>
                    <a:cubicBezTo>
                      <a:pt x="433808" y="501676"/>
                      <a:pt x="431006" y="501696"/>
                      <a:pt x="428625" y="502490"/>
                    </a:cubicBezTo>
                    <a:cubicBezTo>
                      <a:pt x="426244" y="504871"/>
                      <a:pt x="423349" y="506831"/>
                      <a:pt x="421481" y="509633"/>
                    </a:cubicBezTo>
                    <a:cubicBezTo>
                      <a:pt x="420089" y="511722"/>
                      <a:pt x="420223" y="514532"/>
                      <a:pt x="419100" y="516777"/>
                    </a:cubicBezTo>
                    <a:cubicBezTo>
                      <a:pt x="417820" y="519337"/>
                      <a:pt x="415925" y="521540"/>
                      <a:pt x="414337" y="523921"/>
                    </a:cubicBezTo>
                    <a:cubicBezTo>
                      <a:pt x="413994" y="525637"/>
                      <a:pt x="411667" y="539833"/>
                      <a:pt x="409575" y="542971"/>
                    </a:cubicBezTo>
                    <a:cubicBezTo>
                      <a:pt x="405908" y="548472"/>
                      <a:pt x="400559" y="551363"/>
                      <a:pt x="395287" y="554877"/>
                    </a:cubicBezTo>
                    <a:cubicBezTo>
                      <a:pt x="393700" y="557258"/>
                      <a:pt x="392679" y="560136"/>
                      <a:pt x="390525" y="562021"/>
                    </a:cubicBezTo>
                    <a:cubicBezTo>
                      <a:pt x="386217" y="565790"/>
                      <a:pt x="376237" y="571546"/>
                      <a:pt x="376237" y="571546"/>
                    </a:cubicBezTo>
                    <a:cubicBezTo>
                      <a:pt x="374650" y="573927"/>
                      <a:pt x="373710" y="576902"/>
                      <a:pt x="371475" y="578690"/>
                    </a:cubicBezTo>
                    <a:cubicBezTo>
                      <a:pt x="369515" y="580258"/>
                      <a:pt x="366576" y="579949"/>
                      <a:pt x="364331" y="581071"/>
                    </a:cubicBezTo>
                    <a:cubicBezTo>
                      <a:pt x="361771" y="582351"/>
                      <a:pt x="359568" y="584246"/>
                      <a:pt x="357187" y="585833"/>
                    </a:cubicBezTo>
                    <a:cubicBezTo>
                      <a:pt x="349641" y="597154"/>
                      <a:pt x="355140" y="592072"/>
                      <a:pt x="338137" y="597740"/>
                    </a:cubicBezTo>
                    <a:lnTo>
                      <a:pt x="330993" y="600121"/>
                    </a:lnTo>
                    <a:cubicBezTo>
                      <a:pt x="314617" y="611038"/>
                      <a:pt x="322136" y="607836"/>
                      <a:pt x="309562" y="612027"/>
                    </a:cubicBezTo>
                    <a:cubicBezTo>
                      <a:pt x="304800" y="615202"/>
                      <a:pt x="300705" y="619742"/>
                      <a:pt x="295275" y="621552"/>
                    </a:cubicBezTo>
                    <a:cubicBezTo>
                      <a:pt x="274916" y="628339"/>
                      <a:pt x="285969" y="625692"/>
                      <a:pt x="261937" y="628696"/>
                    </a:cubicBezTo>
                    <a:cubicBezTo>
                      <a:pt x="240831" y="621660"/>
                      <a:pt x="252639" y="623378"/>
                      <a:pt x="226218" y="626315"/>
                    </a:cubicBezTo>
                    <a:cubicBezTo>
                      <a:pt x="214312" y="625521"/>
                      <a:pt x="202359" y="625251"/>
                      <a:pt x="190500" y="623933"/>
                    </a:cubicBezTo>
                    <a:cubicBezTo>
                      <a:pt x="188005" y="623656"/>
                      <a:pt x="185445" y="622944"/>
                      <a:pt x="183356" y="621552"/>
                    </a:cubicBezTo>
                    <a:cubicBezTo>
                      <a:pt x="180554" y="619684"/>
                      <a:pt x="178799" y="616564"/>
                      <a:pt x="176212" y="614408"/>
                    </a:cubicBezTo>
                    <a:cubicBezTo>
                      <a:pt x="174013" y="612576"/>
                      <a:pt x="171449" y="611233"/>
                      <a:pt x="169068" y="609646"/>
                    </a:cubicBezTo>
                    <a:lnTo>
                      <a:pt x="164306" y="595358"/>
                    </a:lnTo>
                    <a:lnTo>
                      <a:pt x="161925" y="588215"/>
                    </a:lnTo>
                    <a:cubicBezTo>
                      <a:pt x="161131" y="582659"/>
                      <a:pt x="160547" y="577068"/>
                      <a:pt x="159543" y="571546"/>
                    </a:cubicBezTo>
                    <a:cubicBezTo>
                      <a:pt x="158958" y="568326"/>
                      <a:pt x="157700" y="565249"/>
                      <a:pt x="157162" y="562021"/>
                    </a:cubicBezTo>
                    <a:cubicBezTo>
                      <a:pt x="155094" y="549611"/>
                      <a:pt x="155521" y="542507"/>
                      <a:pt x="152400" y="531065"/>
                    </a:cubicBezTo>
                    <a:cubicBezTo>
                      <a:pt x="151079" y="526222"/>
                      <a:pt x="148621" y="521700"/>
                      <a:pt x="147637" y="516777"/>
                    </a:cubicBezTo>
                    <a:cubicBezTo>
                      <a:pt x="140348" y="480329"/>
                      <a:pt x="151534" y="537770"/>
                      <a:pt x="142875" y="485821"/>
                    </a:cubicBezTo>
                    <a:cubicBezTo>
                      <a:pt x="138931" y="462159"/>
                      <a:pt x="141607" y="493471"/>
                      <a:pt x="138112" y="462008"/>
                    </a:cubicBezTo>
                    <a:cubicBezTo>
                      <a:pt x="137057" y="452508"/>
                      <a:pt x="137302" y="442861"/>
                      <a:pt x="135731" y="433433"/>
                    </a:cubicBezTo>
                    <a:cubicBezTo>
                      <a:pt x="134906" y="428481"/>
                      <a:pt x="132556" y="423908"/>
                      <a:pt x="130968" y="419146"/>
                    </a:cubicBezTo>
                    <a:cubicBezTo>
                      <a:pt x="130174" y="416765"/>
                      <a:pt x="129979" y="414091"/>
                      <a:pt x="128587" y="412002"/>
                    </a:cubicBezTo>
                    <a:cubicBezTo>
                      <a:pt x="127000" y="409621"/>
                      <a:pt x="124987" y="407473"/>
                      <a:pt x="123825" y="404858"/>
                    </a:cubicBezTo>
                    <a:cubicBezTo>
                      <a:pt x="120055" y="396375"/>
                      <a:pt x="120764" y="389891"/>
                      <a:pt x="114300" y="383427"/>
                    </a:cubicBezTo>
                    <a:cubicBezTo>
                      <a:pt x="112276" y="381403"/>
                      <a:pt x="109537" y="380252"/>
                      <a:pt x="107156" y="378665"/>
                    </a:cubicBezTo>
                    <a:cubicBezTo>
                      <a:pt x="103557" y="364266"/>
                      <a:pt x="105811" y="372250"/>
                      <a:pt x="100012" y="354852"/>
                    </a:cubicBezTo>
                    <a:cubicBezTo>
                      <a:pt x="100012" y="354851"/>
                      <a:pt x="95251" y="340566"/>
                      <a:pt x="95250" y="340565"/>
                    </a:cubicBezTo>
                    <a:cubicBezTo>
                      <a:pt x="92075" y="335802"/>
                      <a:pt x="87536" y="331707"/>
                      <a:pt x="85725" y="326277"/>
                    </a:cubicBezTo>
                    <a:cubicBezTo>
                      <a:pt x="84931" y="323896"/>
                      <a:pt x="84735" y="321222"/>
                      <a:pt x="83343" y="319133"/>
                    </a:cubicBezTo>
                    <a:cubicBezTo>
                      <a:pt x="81475" y="316331"/>
                      <a:pt x="78356" y="314577"/>
                      <a:pt x="76200" y="311990"/>
                    </a:cubicBezTo>
                    <a:cubicBezTo>
                      <a:pt x="74368" y="309791"/>
                      <a:pt x="73338" y="306985"/>
                      <a:pt x="71437" y="304846"/>
                    </a:cubicBezTo>
                    <a:cubicBezTo>
                      <a:pt x="49686" y="280375"/>
                      <a:pt x="63198" y="299629"/>
                      <a:pt x="52387" y="283415"/>
                    </a:cubicBezTo>
                    <a:cubicBezTo>
                      <a:pt x="43705" y="257366"/>
                      <a:pt x="57551" y="296819"/>
                      <a:pt x="45243" y="269127"/>
                    </a:cubicBezTo>
                    <a:cubicBezTo>
                      <a:pt x="45239" y="269119"/>
                      <a:pt x="39292" y="251272"/>
                      <a:pt x="38100" y="247696"/>
                    </a:cubicBezTo>
                    <a:lnTo>
                      <a:pt x="33337" y="233408"/>
                    </a:lnTo>
                    <a:cubicBezTo>
                      <a:pt x="32543" y="231027"/>
                      <a:pt x="31565" y="228700"/>
                      <a:pt x="30956" y="226265"/>
                    </a:cubicBezTo>
                    <a:cubicBezTo>
                      <a:pt x="29368" y="219915"/>
                      <a:pt x="28263" y="213425"/>
                      <a:pt x="26193" y="207215"/>
                    </a:cubicBezTo>
                    <a:lnTo>
                      <a:pt x="21431" y="192927"/>
                    </a:lnTo>
                    <a:cubicBezTo>
                      <a:pt x="20637" y="190546"/>
                      <a:pt x="19659" y="188218"/>
                      <a:pt x="19050" y="185783"/>
                    </a:cubicBezTo>
                    <a:cubicBezTo>
                      <a:pt x="18256" y="182608"/>
                      <a:pt x="17608" y="179393"/>
                      <a:pt x="16668" y="176258"/>
                    </a:cubicBezTo>
                    <a:cubicBezTo>
                      <a:pt x="15225" y="171450"/>
                      <a:pt x="13493" y="166733"/>
                      <a:pt x="11906" y="161971"/>
                    </a:cubicBezTo>
                    <a:lnTo>
                      <a:pt x="4762" y="140540"/>
                    </a:lnTo>
                    <a:lnTo>
                      <a:pt x="2381" y="133396"/>
                    </a:lnTo>
                    <a:lnTo>
                      <a:pt x="0" y="126252"/>
                    </a:lnTo>
                    <a:cubicBezTo>
                      <a:pt x="794" y="111965"/>
                      <a:pt x="606" y="97589"/>
                      <a:pt x="2381" y="83390"/>
                    </a:cubicBezTo>
                    <a:cubicBezTo>
                      <a:pt x="3269" y="76285"/>
                      <a:pt x="3571" y="93708"/>
                      <a:pt x="4762" y="905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" name="Elipse 60"/>
              <p:cNvSpPr/>
              <p:nvPr/>
            </p:nvSpPr>
            <p:spPr>
              <a:xfrm>
                <a:off x="876405" y="5298909"/>
                <a:ext cx="108386" cy="144016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15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" name="Elipse 61"/>
              <p:cNvSpPr/>
              <p:nvPr/>
            </p:nvSpPr>
            <p:spPr>
              <a:xfrm>
                <a:off x="804724" y="5388742"/>
                <a:ext cx="58490" cy="108366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15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" name="Elipse 62"/>
              <p:cNvSpPr/>
              <p:nvPr/>
            </p:nvSpPr>
            <p:spPr>
              <a:xfrm>
                <a:off x="735826" y="5436585"/>
                <a:ext cx="45719" cy="91384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9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" name="Elipse 63"/>
              <p:cNvSpPr/>
              <p:nvPr/>
            </p:nvSpPr>
            <p:spPr>
              <a:xfrm>
                <a:off x="660709" y="5466248"/>
                <a:ext cx="45719" cy="61721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6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" name="Elipse 64"/>
              <p:cNvSpPr/>
              <p:nvPr/>
            </p:nvSpPr>
            <p:spPr>
              <a:xfrm>
                <a:off x="596475" y="546624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53" name="Grupo 52"/>
            <p:cNvGrpSpPr/>
            <p:nvPr/>
          </p:nvGrpSpPr>
          <p:grpSpPr>
            <a:xfrm rot="18668029" flipH="1">
              <a:off x="671729" y="3675660"/>
              <a:ext cx="591769" cy="730817"/>
              <a:chOff x="420302" y="4797152"/>
              <a:chExt cx="564489" cy="730817"/>
            </a:xfrm>
            <a:grpFill/>
          </p:grpSpPr>
          <p:sp>
            <p:nvSpPr>
              <p:cNvPr id="54" name="Forma livre 53"/>
              <p:cNvSpPr/>
              <p:nvPr/>
            </p:nvSpPr>
            <p:spPr>
              <a:xfrm>
                <a:off x="420302" y="4797152"/>
                <a:ext cx="442912" cy="628696"/>
              </a:xfrm>
              <a:custGeom>
                <a:avLst/>
                <a:gdLst>
                  <a:gd name="connsiteX0" fmla="*/ 4762 w 442912"/>
                  <a:gd name="connsiteY0" fmla="*/ 90533 h 628696"/>
                  <a:gd name="connsiteX1" fmla="*/ 9525 w 442912"/>
                  <a:gd name="connsiteY1" fmla="*/ 64340 h 628696"/>
                  <a:gd name="connsiteX2" fmla="*/ 16668 w 442912"/>
                  <a:gd name="connsiteY2" fmla="*/ 57196 h 628696"/>
                  <a:gd name="connsiteX3" fmla="*/ 21431 w 442912"/>
                  <a:gd name="connsiteY3" fmla="*/ 50052 h 628696"/>
                  <a:gd name="connsiteX4" fmla="*/ 26193 w 442912"/>
                  <a:gd name="connsiteY4" fmla="*/ 35765 h 628696"/>
                  <a:gd name="connsiteX5" fmla="*/ 33337 w 442912"/>
                  <a:gd name="connsiteY5" fmla="*/ 31002 h 628696"/>
                  <a:gd name="connsiteX6" fmla="*/ 54768 w 442912"/>
                  <a:gd name="connsiteY6" fmla="*/ 11952 h 628696"/>
                  <a:gd name="connsiteX7" fmla="*/ 69056 w 442912"/>
                  <a:gd name="connsiteY7" fmla="*/ 7190 h 628696"/>
                  <a:gd name="connsiteX8" fmla="*/ 76200 w 442912"/>
                  <a:gd name="connsiteY8" fmla="*/ 4808 h 628696"/>
                  <a:gd name="connsiteX9" fmla="*/ 92868 w 442912"/>
                  <a:gd name="connsiteY9" fmla="*/ 2427 h 628696"/>
                  <a:gd name="connsiteX10" fmla="*/ 100012 w 442912"/>
                  <a:gd name="connsiteY10" fmla="*/ 46 h 628696"/>
                  <a:gd name="connsiteX11" fmla="*/ 142875 w 442912"/>
                  <a:gd name="connsiteY11" fmla="*/ 4808 h 628696"/>
                  <a:gd name="connsiteX12" fmla="*/ 150018 w 442912"/>
                  <a:gd name="connsiteY12" fmla="*/ 9571 h 628696"/>
                  <a:gd name="connsiteX13" fmla="*/ 166687 w 442912"/>
                  <a:gd name="connsiteY13" fmla="*/ 19096 h 628696"/>
                  <a:gd name="connsiteX14" fmla="*/ 178593 w 442912"/>
                  <a:gd name="connsiteY14" fmla="*/ 40527 h 628696"/>
                  <a:gd name="connsiteX15" fmla="*/ 183356 w 442912"/>
                  <a:gd name="connsiteY15" fmla="*/ 47671 h 628696"/>
                  <a:gd name="connsiteX16" fmla="*/ 192881 w 442912"/>
                  <a:gd name="connsiteY16" fmla="*/ 69102 h 628696"/>
                  <a:gd name="connsiteX17" fmla="*/ 195262 w 442912"/>
                  <a:gd name="connsiteY17" fmla="*/ 83390 h 628696"/>
                  <a:gd name="connsiteX18" fmla="*/ 197643 w 442912"/>
                  <a:gd name="connsiteY18" fmla="*/ 100058 h 628696"/>
                  <a:gd name="connsiteX19" fmla="*/ 202406 w 442912"/>
                  <a:gd name="connsiteY19" fmla="*/ 119108 h 628696"/>
                  <a:gd name="connsiteX20" fmla="*/ 209550 w 442912"/>
                  <a:gd name="connsiteY20" fmla="*/ 164352 h 628696"/>
                  <a:gd name="connsiteX21" fmla="*/ 211931 w 442912"/>
                  <a:gd name="connsiteY21" fmla="*/ 228646 h 628696"/>
                  <a:gd name="connsiteX22" fmla="*/ 214312 w 442912"/>
                  <a:gd name="connsiteY22" fmla="*/ 235790 h 628696"/>
                  <a:gd name="connsiteX23" fmla="*/ 216693 w 442912"/>
                  <a:gd name="connsiteY23" fmla="*/ 245315 h 628696"/>
                  <a:gd name="connsiteX24" fmla="*/ 219075 w 442912"/>
                  <a:gd name="connsiteY24" fmla="*/ 261983 h 628696"/>
                  <a:gd name="connsiteX25" fmla="*/ 226218 w 442912"/>
                  <a:gd name="connsiteY25" fmla="*/ 290558 h 628696"/>
                  <a:gd name="connsiteX26" fmla="*/ 233362 w 442912"/>
                  <a:gd name="connsiteY26" fmla="*/ 297702 h 628696"/>
                  <a:gd name="connsiteX27" fmla="*/ 238125 w 442912"/>
                  <a:gd name="connsiteY27" fmla="*/ 304846 h 628696"/>
                  <a:gd name="connsiteX28" fmla="*/ 247650 w 442912"/>
                  <a:gd name="connsiteY28" fmla="*/ 311990 h 628696"/>
                  <a:gd name="connsiteX29" fmla="*/ 261937 w 442912"/>
                  <a:gd name="connsiteY29" fmla="*/ 321515 h 628696"/>
                  <a:gd name="connsiteX30" fmla="*/ 269081 w 442912"/>
                  <a:gd name="connsiteY30" fmla="*/ 326277 h 628696"/>
                  <a:gd name="connsiteX31" fmla="*/ 292893 w 442912"/>
                  <a:gd name="connsiteY31" fmla="*/ 335802 h 628696"/>
                  <a:gd name="connsiteX32" fmla="*/ 300037 w 442912"/>
                  <a:gd name="connsiteY32" fmla="*/ 338183 h 628696"/>
                  <a:gd name="connsiteX33" fmla="*/ 307181 w 442912"/>
                  <a:gd name="connsiteY33" fmla="*/ 342946 h 628696"/>
                  <a:gd name="connsiteX34" fmla="*/ 321468 w 442912"/>
                  <a:gd name="connsiteY34" fmla="*/ 347708 h 628696"/>
                  <a:gd name="connsiteX35" fmla="*/ 335756 w 442912"/>
                  <a:gd name="connsiteY35" fmla="*/ 354852 h 628696"/>
                  <a:gd name="connsiteX36" fmla="*/ 342900 w 442912"/>
                  <a:gd name="connsiteY36" fmla="*/ 359615 h 628696"/>
                  <a:gd name="connsiteX37" fmla="*/ 357187 w 442912"/>
                  <a:gd name="connsiteY37" fmla="*/ 364377 h 628696"/>
                  <a:gd name="connsiteX38" fmla="*/ 371475 w 442912"/>
                  <a:gd name="connsiteY38" fmla="*/ 369140 h 628696"/>
                  <a:gd name="connsiteX39" fmla="*/ 378618 w 442912"/>
                  <a:gd name="connsiteY39" fmla="*/ 371521 h 628696"/>
                  <a:gd name="connsiteX40" fmla="*/ 390525 w 442912"/>
                  <a:gd name="connsiteY40" fmla="*/ 381046 h 628696"/>
                  <a:gd name="connsiteX41" fmla="*/ 395287 w 442912"/>
                  <a:gd name="connsiteY41" fmla="*/ 388190 h 628696"/>
                  <a:gd name="connsiteX42" fmla="*/ 409575 w 442912"/>
                  <a:gd name="connsiteY42" fmla="*/ 395333 h 628696"/>
                  <a:gd name="connsiteX43" fmla="*/ 414337 w 442912"/>
                  <a:gd name="connsiteY43" fmla="*/ 402477 h 628696"/>
                  <a:gd name="connsiteX44" fmla="*/ 421481 w 442912"/>
                  <a:gd name="connsiteY44" fmla="*/ 407240 h 628696"/>
                  <a:gd name="connsiteX45" fmla="*/ 431006 w 442912"/>
                  <a:gd name="connsiteY45" fmla="*/ 421527 h 628696"/>
                  <a:gd name="connsiteX46" fmla="*/ 433387 w 442912"/>
                  <a:gd name="connsiteY46" fmla="*/ 428671 h 628696"/>
                  <a:gd name="connsiteX47" fmla="*/ 438150 w 442912"/>
                  <a:gd name="connsiteY47" fmla="*/ 435815 h 628696"/>
                  <a:gd name="connsiteX48" fmla="*/ 442912 w 442912"/>
                  <a:gd name="connsiteY48" fmla="*/ 450102 h 628696"/>
                  <a:gd name="connsiteX49" fmla="*/ 440531 w 442912"/>
                  <a:gd name="connsiteY49" fmla="*/ 492965 h 628696"/>
                  <a:gd name="connsiteX50" fmla="*/ 435768 w 442912"/>
                  <a:gd name="connsiteY50" fmla="*/ 500108 h 628696"/>
                  <a:gd name="connsiteX51" fmla="*/ 428625 w 442912"/>
                  <a:gd name="connsiteY51" fmla="*/ 502490 h 628696"/>
                  <a:gd name="connsiteX52" fmla="*/ 421481 w 442912"/>
                  <a:gd name="connsiteY52" fmla="*/ 509633 h 628696"/>
                  <a:gd name="connsiteX53" fmla="*/ 419100 w 442912"/>
                  <a:gd name="connsiteY53" fmla="*/ 516777 h 628696"/>
                  <a:gd name="connsiteX54" fmla="*/ 414337 w 442912"/>
                  <a:gd name="connsiteY54" fmla="*/ 523921 h 628696"/>
                  <a:gd name="connsiteX55" fmla="*/ 409575 w 442912"/>
                  <a:gd name="connsiteY55" fmla="*/ 542971 h 628696"/>
                  <a:gd name="connsiteX56" fmla="*/ 395287 w 442912"/>
                  <a:gd name="connsiteY56" fmla="*/ 554877 h 628696"/>
                  <a:gd name="connsiteX57" fmla="*/ 390525 w 442912"/>
                  <a:gd name="connsiteY57" fmla="*/ 562021 h 628696"/>
                  <a:gd name="connsiteX58" fmla="*/ 376237 w 442912"/>
                  <a:gd name="connsiteY58" fmla="*/ 571546 h 628696"/>
                  <a:gd name="connsiteX59" fmla="*/ 371475 w 442912"/>
                  <a:gd name="connsiteY59" fmla="*/ 578690 h 628696"/>
                  <a:gd name="connsiteX60" fmla="*/ 364331 w 442912"/>
                  <a:gd name="connsiteY60" fmla="*/ 581071 h 628696"/>
                  <a:gd name="connsiteX61" fmla="*/ 357187 w 442912"/>
                  <a:gd name="connsiteY61" fmla="*/ 585833 h 628696"/>
                  <a:gd name="connsiteX62" fmla="*/ 338137 w 442912"/>
                  <a:gd name="connsiteY62" fmla="*/ 597740 h 628696"/>
                  <a:gd name="connsiteX63" fmla="*/ 330993 w 442912"/>
                  <a:gd name="connsiteY63" fmla="*/ 600121 h 628696"/>
                  <a:gd name="connsiteX64" fmla="*/ 309562 w 442912"/>
                  <a:gd name="connsiteY64" fmla="*/ 612027 h 628696"/>
                  <a:gd name="connsiteX65" fmla="*/ 295275 w 442912"/>
                  <a:gd name="connsiteY65" fmla="*/ 621552 h 628696"/>
                  <a:gd name="connsiteX66" fmla="*/ 261937 w 442912"/>
                  <a:gd name="connsiteY66" fmla="*/ 628696 h 628696"/>
                  <a:gd name="connsiteX67" fmla="*/ 226218 w 442912"/>
                  <a:gd name="connsiteY67" fmla="*/ 626315 h 628696"/>
                  <a:gd name="connsiteX68" fmla="*/ 190500 w 442912"/>
                  <a:gd name="connsiteY68" fmla="*/ 623933 h 628696"/>
                  <a:gd name="connsiteX69" fmla="*/ 183356 w 442912"/>
                  <a:gd name="connsiteY69" fmla="*/ 621552 h 628696"/>
                  <a:gd name="connsiteX70" fmla="*/ 176212 w 442912"/>
                  <a:gd name="connsiteY70" fmla="*/ 614408 h 628696"/>
                  <a:gd name="connsiteX71" fmla="*/ 169068 w 442912"/>
                  <a:gd name="connsiteY71" fmla="*/ 609646 h 628696"/>
                  <a:gd name="connsiteX72" fmla="*/ 164306 w 442912"/>
                  <a:gd name="connsiteY72" fmla="*/ 595358 h 628696"/>
                  <a:gd name="connsiteX73" fmla="*/ 161925 w 442912"/>
                  <a:gd name="connsiteY73" fmla="*/ 588215 h 628696"/>
                  <a:gd name="connsiteX74" fmla="*/ 159543 w 442912"/>
                  <a:gd name="connsiteY74" fmla="*/ 571546 h 628696"/>
                  <a:gd name="connsiteX75" fmla="*/ 157162 w 442912"/>
                  <a:gd name="connsiteY75" fmla="*/ 562021 h 628696"/>
                  <a:gd name="connsiteX76" fmla="*/ 152400 w 442912"/>
                  <a:gd name="connsiteY76" fmla="*/ 531065 h 628696"/>
                  <a:gd name="connsiteX77" fmla="*/ 147637 w 442912"/>
                  <a:gd name="connsiteY77" fmla="*/ 516777 h 628696"/>
                  <a:gd name="connsiteX78" fmla="*/ 142875 w 442912"/>
                  <a:gd name="connsiteY78" fmla="*/ 485821 h 628696"/>
                  <a:gd name="connsiteX79" fmla="*/ 138112 w 442912"/>
                  <a:gd name="connsiteY79" fmla="*/ 462008 h 628696"/>
                  <a:gd name="connsiteX80" fmla="*/ 135731 w 442912"/>
                  <a:gd name="connsiteY80" fmla="*/ 433433 h 628696"/>
                  <a:gd name="connsiteX81" fmla="*/ 130968 w 442912"/>
                  <a:gd name="connsiteY81" fmla="*/ 419146 h 628696"/>
                  <a:gd name="connsiteX82" fmla="*/ 128587 w 442912"/>
                  <a:gd name="connsiteY82" fmla="*/ 412002 h 628696"/>
                  <a:gd name="connsiteX83" fmla="*/ 123825 w 442912"/>
                  <a:gd name="connsiteY83" fmla="*/ 404858 h 628696"/>
                  <a:gd name="connsiteX84" fmla="*/ 114300 w 442912"/>
                  <a:gd name="connsiteY84" fmla="*/ 383427 h 628696"/>
                  <a:gd name="connsiteX85" fmla="*/ 107156 w 442912"/>
                  <a:gd name="connsiteY85" fmla="*/ 378665 h 628696"/>
                  <a:gd name="connsiteX86" fmla="*/ 100012 w 442912"/>
                  <a:gd name="connsiteY86" fmla="*/ 354852 h 628696"/>
                  <a:gd name="connsiteX87" fmla="*/ 95250 w 442912"/>
                  <a:gd name="connsiteY87" fmla="*/ 340565 h 628696"/>
                  <a:gd name="connsiteX88" fmla="*/ 85725 w 442912"/>
                  <a:gd name="connsiteY88" fmla="*/ 326277 h 628696"/>
                  <a:gd name="connsiteX89" fmla="*/ 83343 w 442912"/>
                  <a:gd name="connsiteY89" fmla="*/ 319133 h 628696"/>
                  <a:gd name="connsiteX90" fmla="*/ 76200 w 442912"/>
                  <a:gd name="connsiteY90" fmla="*/ 311990 h 628696"/>
                  <a:gd name="connsiteX91" fmla="*/ 71437 w 442912"/>
                  <a:gd name="connsiteY91" fmla="*/ 304846 h 628696"/>
                  <a:gd name="connsiteX92" fmla="*/ 52387 w 442912"/>
                  <a:gd name="connsiteY92" fmla="*/ 283415 h 628696"/>
                  <a:gd name="connsiteX93" fmla="*/ 45243 w 442912"/>
                  <a:gd name="connsiteY93" fmla="*/ 269127 h 628696"/>
                  <a:gd name="connsiteX94" fmla="*/ 38100 w 442912"/>
                  <a:gd name="connsiteY94" fmla="*/ 247696 h 628696"/>
                  <a:gd name="connsiteX95" fmla="*/ 33337 w 442912"/>
                  <a:gd name="connsiteY95" fmla="*/ 233408 h 628696"/>
                  <a:gd name="connsiteX96" fmla="*/ 30956 w 442912"/>
                  <a:gd name="connsiteY96" fmla="*/ 226265 h 628696"/>
                  <a:gd name="connsiteX97" fmla="*/ 26193 w 442912"/>
                  <a:gd name="connsiteY97" fmla="*/ 207215 h 628696"/>
                  <a:gd name="connsiteX98" fmla="*/ 21431 w 442912"/>
                  <a:gd name="connsiteY98" fmla="*/ 192927 h 628696"/>
                  <a:gd name="connsiteX99" fmla="*/ 19050 w 442912"/>
                  <a:gd name="connsiteY99" fmla="*/ 185783 h 628696"/>
                  <a:gd name="connsiteX100" fmla="*/ 16668 w 442912"/>
                  <a:gd name="connsiteY100" fmla="*/ 176258 h 628696"/>
                  <a:gd name="connsiteX101" fmla="*/ 11906 w 442912"/>
                  <a:gd name="connsiteY101" fmla="*/ 161971 h 628696"/>
                  <a:gd name="connsiteX102" fmla="*/ 4762 w 442912"/>
                  <a:gd name="connsiteY102" fmla="*/ 140540 h 628696"/>
                  <a:gd name="connsiteX103" fmla="*/ 2381 w 442912"/>
                  <a:gd name="connsiteY103" fmla="*/ 133396 h 628696"/>
                  <a:gd name="connsiteX104" fmla="*/ 0 w 442912"/>
                  <a:gd name="connsiteY104" fmla="*/ 126252 h 628696"/>
                  <a:gd name="connsiteX105" fmla="*/ 2381 w 442912"/>
                  <a:gd name="connsiteY105" fmla="*/ 83390 h 628696"/>
                  <a:gd name="connsiteX106" fmla="*/ 4762 w 442912"/>
                  <a:gd name="connsiteY106" fmla="*/ 90533 h 628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442912" h="628696">
                    <a:moveTo>
                      <a:pt x="4762" y="90533"/>
                    </a:moveTo>
                    <a:cubicBezTo>
                      <a:pt x="5953" y="87358"/>
                      <a:pt x="6134" y="69426"/>
                      <a:pt x="9525" y="64340"/>
                    </a:cubicBezTo>
                    <a:cubicBezTo>
                      <a:pt x="11393" y="61538"/>
                      <a:pt x="14512" y="59783"/>
                      <a:pt x="16668" y="57196"/>
                    </a:cubicBezTo>
                    <a:cubicBezTo>
                      <a:pt x="18500" y="54997"/>
                      <a:pt x="19843" y="52433"/>
                      <a:pt x="21431" y="50052"/>
                    </a:cubicBezTo>
                    <a:cubicBezTo>
                      <a:pt x="23018" y="45290"/>
                      <a:pt x="22016" y="38550"/>
                      <a:pt x="26193" y="35765"/>
                    </a:cubicBezTo>
                    <a:cubicBezTo>
                      <a:pt x="28574" y="34177"/>
                      <a:pt x="31198" y="32903"/>
                      <a:pt x="33337" y="31002"/>
                    </a:cubicBezTo>
                    <a:cubicBezTo>
                      <a:pt x="38716" y="26221"/>
                      <a:pt x="46667" y="15553"/>
                      <a:pt x="54768" y="11952"/>
                    </a:cubicBezTo>
                    <a:cubicBezTo>
                      <a:pt x="59356" y="9913"/>
                      <a:pt x="64293" y="8778"/>
                      <a:pt x="69056" y="7190"/>
                    </a:cubicBezTo>
                    <a:cubicBezTo>
                      <a:pt x="71437" y="6396"/>
                      <a:pt x="73715" y="5163"/>
                      <a:pt x="76200" y="4808"/>
                    </a:cubicBezTo>
                    <a:lnTo>
                      <a:pt x="92868" y="2427"/>
                    </a:lnTo>
                    <a:cubicBezTo>
                      <a:pt x="95249" y="1633"/>
                      <a:pt x="97502" y="46"/>
                      <a:pt x="100012" y="46"/>
                    </a:cubicBezTo>
                    <a:cubicBezTo>
                      <a:pt x="130591" y="46"/>
                      <a:pt x="126019" y="-810"/>
                      <a:pt x="142875" y="4808"/>
                    </a:cubicBezTo>
                    <a:cubicBezTo>
                      <a:pt x="145256" y="6396"/>
                      <a:pt x="147533" y="8151"/>
                      <a:pt x="150018" y="9571"/>
                    </a:cubicBezTo>
                    <a:cubicBezTo>
                      <a:pt x="171175" y="21661"/>
                      <a:pt x="149275" y="7487"/>
                      <a:pt x="166687" y="19096"/>
                    </a:cubicBezTo>
                    <a:cubicBezTo>
                      <a:pt x="170878" y="31670"/>
                      <a:pt x="167676" y="24152"/>
                      <a:pt x="178593" y="40527"/>
                    </a:cubicBezTo>
                    <a:lnTo>
                      <a:pt x="183356" y="47671"/>
                    </a:lnTo>
                    <a:cubicBezTo>
                      <a:pt x="189023" y="64673"/>
                      <a:pt x="185333" y="57781"/>
                      <a:pt x="192881" y="69102"/>
                    </a:cubicBezTo>
                    <a:cubicBezTo>
                      <a:pt x="193675" y="73865"/>
                      <a:pt x="194528" y="78618"/>
                      <a:pt x="195262" y="83390"/>
                    </a:cubicBezTo>
                    <a:cubicBezTo>
                      <a:pt x="196115" y="88937"/>
                      <a:pt x="196542" y="94555"/>
                      <a:pt x="197643" y="100058"/>
                    </a:cubicBezTo>
                    <a:cubicBezTo>
                      <a:pt x="203184" y="127760"/>
                      <a:pt x="196503" y="77784"/>
                      <a:pt x="202406" y="119108"/>
                    </a:cubicBezTo>
                    <a:cubicBezTo>
                      <a:pt x="208747" y="163502"/>
                      <a:pt x="202871" y="144320"/>
                      <a:pt x="209550" y="164352"/>
                    </a:cubicBezTo>
                    <a:cubicBezTo>
                      <a:pt x="210344" y="185783"/>
                      <a:pt x="210505" y="207247"/>
                      <a:pt x="211931" y="228646"/>
                    </a:cubicBezTo>
                    <a:cubicBezTo>
                      <a:pt x="212098" y="231151"/>
                      <a:pt x="213622" y="233376"/>
                      <a:pt x="214312" y="235790"/>
                    </a:cubicBezTo>
                    <a:cubicBezTo>
                      <a:pt x="215211" y="238937"/>
                      <a:pt x="216107" y="242095"/>
                      <a:pt x="216693" y="245315"/>
                    </a:cubicBezTo>
                    <a:cubicBezTo>
                      <a:pt x="217697" y="250837"/>
                      <a:pt x="218221" y="256436"/>
                      <a:pt x="219075" y="261983"/>
                    </a:cubicBezTo>
                    <a:cubicBezTo>
                      <a:pt x="219790" y="266633"/>
                      <a:pt x="222519" y="286859"/>
                      <a:pt x="226218" y="290558"/>
                    </a:cubicBezTo>
                    <a:cubicBezTo>
                      <a:pt x="228599" y="292939"/>
                      <a:pt x="231206" y="295115"/>
                      <a:pt x="233362" y="297702"/>
                    </a:cubicBezTo>
                    <a:cubicBezTo>
                      <a:pt x="235194" y="299901"/>
                      <a:pt x="236101" y="302822"/>
                      <a:pt x="238125" y="304846"/>
                    </a:cubicBezTo>
                    <a:cubicBezTo>
                      <a:pt x="240931" y="307652"/>
                      <a:pt x="244399" y="309714"/>
                      <a:pt x="247650" y="311990"/>
                    </a:cubicBezTo>
                    <a:cubicBezTo>
                      <a:pt x="252339" y="315272"/>
                      <a:pt x="257175" y="318340"/>
                      <a:pt x="261937" y="321515"/>
                    </a:cubicBezTo>
                    <a:cubicBezTo>
                      <a:pt x="264318" y="323102"/>
                      <a:pt x="266521" y="324997"/>
                      <a:pt x="269081" y="326277"/>
                    </a:cubicBezTo>
                    <a:cubicBezTo>
                      <a:pt x="283095" y="333285"/>
                      <a:pt x="275239" y="329918"/>
                      <a:pt x="292893" y="335802"/>
                    </a:cubicBezTo>
                    <a:lnTo>
                      <a:pt x="300037" y="338183"/>
                    </a:lnTo>
                    <a:cubicBezTo>
                      <a:pt x="302418" y="339771"/>
                      <a:pt x="304566" y="341784"/>
                      <a:pt x="307181" y="342946"/>
                    </a:cubicBezTo>
                    <a:cubicBezTo>
                      <a:pt x="311768" y="344985"/>
                      <a:pt x="321468" y="347708"/>
                      <a:pt x="321468" y="347708"/>
                    </a:cubicBezTo>
                    <a:cubicBezTo>
                      <a:pt x="341942" y="361358"/>
                      <a:pt x="316038" y="344993"/>
                      <a:pt x="335756" y="354852"/>
                    </a:cubicBezTo>
                    <a:cubicBezTo>
                      <a:pt x="338316" y="356132"/>
                      <a:pt x="340285" y="358453"/>
                      <a:pt x="342900" y="359615"/>
                    </a:cubicBezTo>
                    <a:cubicBezTo>
                      <a:pt x="347487" y="361654"/>
                      <a:pt x="352425" y="362790"/>
                      <a:pt x="357187" y="364377"/>
                    </a:cubicBezTo>
                    <a:lnTo>
                      <a:pt x="371475" y="369140"/>
                    </a:lnTo>
                    <a:lnTo>
                      <a:pt x="378618" y="371521"/>
                    </a:lnTo>
                    <a:cubicBezTo>
                      <a:pt x="392270" y="391998"/>
                      <a:pt x="374091" y="367898"/>
                      <a:pt x="390525" y="381046"/>
                    </a:cubicBezTo>
                    <a:cubicBezTo>
                      <a:pt x="392760" y="382834"/>
                      <a:pt x="393263" y="386166"/>
                      <a:pt x="395287" y="388190"/>
                    </a:cubicBezTo>
                    <a:cubicBezTo>
                      <a:pt x="399902" y="392805"/>
                      <a:pt x="403766" y="393397"/>
                      <a:pt x="409575" y="395333"/>
                    </a:cubicBezTo>
                    <a:cubicBezTo>
                      <a:pt x="411162" y="397714"/>
                      <a:pt x="412313" y="400453"/>
                      <a:pt x="414337" y="402477"/>
                    </a:cubicBezTo>
                    <a:cubicBezTo>
                      <a:pt x="416361" y="404501"/>
                      <a:pt x="419596" y="405086"/>
                      <a:pt x="421481" y="407240"/>
                    </a:cubicBezTo>
                    <a:cubicBezTo>
                      <a:pt x="425250" y="411547"/>
                      <a:pt x="431006" y="421527"/>
                      <a:pt x="431006" y="421527"/>
                    </a:cubicBezTo>
                    <a:cubicBezTo>
                      <a:pt x="431800" y="423908"/>
                      <a:pt x="432264" y="426426"/>
                      <a:pt x="433387" y="428671"/>
                    </a:cubicBezTo>
                    <a:cubicBezTo>
                      <a:pt x="434667" y="431231"/>
                      <a:pt x="436988" y="433200"/>
                      <a:pt x="438150" y="435815"/>
                    </a:cubicBezTo>
                    <a:cubicBezTo>
                      <a:pt x="440189" y="440402"/>
                      <a:pt x="442912" y="450102"/>
                      <a:pt x="442912" y="450102"/>
                    </a:cubicBezTo>
                    <a:cubicBezTo>
                      <a:pt x="442118" y="464390"/>
                      <a:pt x="442555" y="478799"/>
                      <a:pt x="440531" y="492965"/>
                    </a:cubicBezTo>
                    <a:cubicBezTo>
                      <a:pt x="440126" y="495798"/>
                      <a:pt x="438003" y="498320"/>
                      <a:pt x="435768" y="500108"/>
                    </a:cubicBezTo>
                    <a:cubicBezTo>
                      <a:pt x="433808" y="501676"/>
                      <a:pt x="431006" y="501696"/>
                      <a:pt x="428625" y="502490"/>
                    </a:cubicBezTo>
                    <a:cubicBezTo>
                      <a:pt x="426244" y="504871"/>
                      <a:pt x="423349" y="506831"/>
                      <a:pt x="421481" y="509633"/>
                    </a:cubicBezTo>
                    <a:cubicBezTo>
                      <a:pt x="420089" y="511722"/>
                      <a:pt x="420223" y="514532"/>
                      <a:pt x="419100" y="516777"/>
                    </a:cubicBezTo>
                    <a:cubicBezTo>
                      <a:pt x="417820" y="519337"/>
                      <a:pt x="415925" y="521540"/>
                      <a:pt x="414337" y="523921"/>
                    </a:cubicBezTo>
                    <a:cubicBezTo>
                      <a:pt x="413994" y="525637"/>
                      <a:pt x="411667" y="539833"/>
                      <a:pt x="409575" y="542971"/>
                    </a:cubicBezTo>
                    <a:cubicBezTo>
                      <a:pt x="405908" y="548472"/>
                      <a:pt x="400559" y="551363"/>
                      <a:pt x="395287" y="554877"/>
                    </a:cubicBezTo>
                    <a:cubicBezTo>
                      <a:pt x="393700" y="557258"/>
                      <a:pt x="392679" y="560136"/>
                      <a:pt x="390525" y="562021"/>
                    </a:cubicBezTo>
                    <a:cubicBezTo>
                      <a:pt x="386217" y="565790"/>
                      <a:pt x="376237" y="571546"/>
                      <a:pt x="376237" y="571546"/>
                    </a:cubicBezTo>
                    <a:cubicBezTo>
                      <a:pt x="374650" y="573927"/>
                      <a:pt x="373710" y="576902"/>
                      <a:pt x="371475" y="578690"/>
                    </a:cubicBezTo>
                    <a:cubicBezTo>
                      <a:pt x="369515" y="580258"/>
                      <a:pt x="366576" y="579949"/>
                      <a:pt x="364331" y="581071"/>
                    </a:cubicBezTo>
                    <a:cubicBezTo>
                      <a:pt x="361771" y="582351"/>
                      <a:pt x="359568" y="584246"/>
                      <a:pt x="357187" y="585833"/>
                    </a:cubicBezTo>
                    <a:cubicBezTo>
                      <a:pt x="349641" y="597154"/>
                      <a:pt x="355140" y="592072"/>
                      <a:pt x="338137" y="597740"/>
                    </a:cubicBezTo>
                    <a:lnTo>
                      <a:pt x="330993" y="600121"/>
                    </a:lnTo>
                    <a:cubicBezTo>
                      <a:pt x="314617" y="611038"/>
                      <a:pt x="322136" y="607836"/>
                      <a:pt x="309562" y="612027"/>
                    </a:cubicBezTo>
                    <a:cubicBezTo>
                      <a:pt x="304800" y="615202"/>
                      <a:pt x="300705" y="619742"/>
                      <a:pt x="295275" y="621552"/>
                    </a:cubicBezTo>
                    <a:cubicBezTo>
                      <a:pt x="274916" y="628339"/>
                      <a:pt x="285969" y="625692"/>
                      <a:pt x="261937" y="628696"/>
                    </a:cubicBezTo>
                    <a:cubicBezTo>
                      <a:pt x="240831" y="621660"/>
                      <a:pt x="252639" y="623378"/>
                      <a:pt x="226218" y="626315"/>
                    </a:cubicBezTo>
                    <a:cubicBezTo>
                      <a:pt x="214312" y="625521"/>
                      <a:pt x="202359" y="625251"/>
                      <a:pt x="190500" y="623933"/>
                    </a:cubicBezTo>
                    <a:cubicBezTo>
                      <a:pt x="188005" y="623656"/>
                      <a:pt x="185445" y="622944"/>
                      <a:pt x="183356" y="621552"/>
                    </a:cubicBezTo>
                    <a:cubicBezTo>
                      <a:pt x="180554" y="619684"/>
                      <a:pt x="178799" y="616564"/>
                      <a:pt x="176212" y="614408"/>
                    </a:cubicBezTo>
                    <a:cubicBezTo>
                      <a:pt x="174013" y="612576"/>
                      <a:pt x="171449" y="611233"/>
                      <a:pt x="169068" y="609646"/>
                    </a:cubicBezTo>
                    <a:lnTo>
                      <a:pt x="164306" y="595358"/>
                    </a:lnTo>
                    <a:lnTo>
                      <a:pt x="161925" y="588215"/>
                    </a:lnTo>
                    <a:cubicBezTo>
                      <a:pt x="161131" y="582659"/>
                      <a:pt x="160547" y="577068"/>
                      <a:pt x="159543" y="571546"/>
                    </a:cubicBezTo>
                    <a:cubicBezTo>
                      <a:pt x="158958" y="568326"/>
                      <a:pt x="157700" y="565249"/>
                      <a:pt x="157162" y="562021"/>
                    </a:cubicBezTo>
                    <a:cubicBezTo>
                      <a:pt x="155094" y="549611"/>
                      <a:pt x="155521" y="542507"/>
                      <a:pt x="152400" y="531065"/>
                    </a:cubicBezTo>
                    <a:cubicBezTo>
                      <a:pt x="151079" y="526222"/>
                      <a:pt x="148621" y="521700"/>
                      <a:pt x="147637" y="516777"/>
                    </a:cubicBezTo>
                    <a:cubicBezTo>
                      <a:pt x="140348" y="480329"/>
                      <a:pt x="151534" y="537770"/>
                      <a:pt x="142875" y="485821"/>
                    </a:cubicBezTo>
                    <a:cubicBezTo>
                      <a:pt x="138931" y="462159"/>
                      <a:pt x="141607" y="493471"/>
                      <a:pt x="138112" y="462008"/>
                    </a:cubicBezTo>
                    <a:cubicBezTo>
                      <a:pt x="137057" y="452508"/>
                      <a:pt x="137302" y="442861"/>
                      <a:pt x="135731" y="433433"/>
                    </a:cubicBezTo>
                    <a:cubicBezTo>
                      <a:pt x="134906" y="428481"/>
                      <a:pt x="132556" y="423908"/>
                      <a:pt x="130968" y="419146"/>
                    </a:cubicBezTo>
                    <a:cubicBezTo>
                      <a:pt x="130174" y="416765"/>
                      <a:pt x="129979" y="414091"/>
                      <a:pt x="128587" y="412002"/>
                    </a:cubicBezTo>
                    <a:cubicBezTo>
                      <a:pt x="127000" y="409621"/>
                      <a:pt x="124987" y="407473"/>
                      <a:pt x="123825" y="404858"/>
                    </a:cubicBezTo>
                    <a:cubicBezTo>
                      <a:pt x="120055" y="396375"/>
                      <a:pt x="120764" y="389891"/>
                      <a:pt x="114300" y="383427"/>
                    </a:cubicBezTo>
                    <a:cubicBezTo>
                      <a:pt x="112276" y="381403"/>
                      <a:pt x="109537" y="380252"/>
                      <a:pt x="107156" y="378665"/>
                    </a:cubicBezTo>
                    <a:cubicBezTo>
                      <a:pt x="103557" y="364266"/>
                      <a:pt x="105811" y="372250"/>
                      <a:pt x="100012" y="354852"/>
                    </a:cubicBezTo>
                    <a:cubicBezTo>
                      <a:pt x="100012" y="354851"/>
                      <a:pt x="95251" y="340566"/>
                      <a:pt x="95250" y="340565"/>
                    </a:cubicBezTo>
                    <a:cubicBezTo>
                      <a:pt x="92075" y="335802"/>
                      <a:pt x="87536" y="331707"/>
                      <a:pt x="85725" y="326277"/>
                    </a:cubicBezTo>
                    <a:cubicBezTo>
                      <a:pt x="84931" y="323896"/>
                      <a:pt x="84735" y="321222"/>
                      <a:pt x="83343" y="319133"/>
                    </a:cubicBezTo>
                    <a:cubicBezTo>
                      <a:pt x="81475" y="316331"/>
                      <a:pt x="78356" y="314577"/>
                      <a:pt x="76200" y="311990"/>
                    </a:cubicBezTo>
                    <a:cubicBezTo>
                      <a:pt x="74368" y="309791"/>
                      <a:pt x="73338" y="306985"/>
                      <a:pt x="71437" y="304846"/>
                    </a:cubicBezTo>
                    <a:cubicBezTo>
                      <a:pt x="49686" y="280375"/>
                      <a:pt x="63198" y="299629"/>
                      <a:pt x="52387" y="283415"/>
                    </a:cubicBezTo>
                    <a:cubicBezTo>
                      <a:pt x="43705" y="257366"/>
                      <a:pt x="57551" y="296819"/>
                      <a:pt x="45243" y="269127"/>
                    </a:cubicBezTo>
                    <a:cubicBezTo>
                      <a:pt x="45239" y="269119"/>
                      <a:pt x="39292" y="251272"/>
                      <a:pt x="38100" y="247696"/>
                    </a:cubicBezTo>
                    <a:lnTo>
                      <a:pt x="33337" y="233408"/>
                    </a:lnTo>
                    <a:cubicBezTo>
                      <a:pt x="32543" y="231027"/>
                      <a:pt x="31565" y="228700"/>
                      <a:pt x="30956" y="226265"/>
                    </a:cubicBezTo>
                    <a:cubicBezTo>
                      <a:pt x="29368" y="219915"/>
                      <a:pt x="28263" y="213425"/>
                      <a:pt x="26193" y="207215"/>
                    </a:cubicBezTo>
                    <a:lnTo>
                      <a:pt x="21431" y="192927"/>
                    </a:lnTo>
                    <a:cubicBezTo>
                      <a:pt x="20637" y="190546"/>
                      <a:pt x="19659" y="188218"/>
                      <a:pt x="19050" y="185783"/>
                    </a:cubicBezTo>
                    <a:cubicBezTo>
                      <a:pt x="18256" y="182608"/>
                      <a:pt x="17608" y="179393"/>
                      <a:pt x="16668" y="176258"/>
                    </a:cubicBezTo>
                    <a:cubicBezTo>
                      <a:pt x="15225" y="171450"/>
                      <a:pt x="13493" y="166733"/>
                      <a:pt x="11906" y="161971"/>
                    </a:cubicBezTo>
                    <a:lnTo>
                      <a:pt x="4762" y="140540"/>
                    </a:lnTo>
                    <a:lnTo>
                      <a:pt x="2381" y="133396"/>
                    </a:lnTo>
                    <a:lnTo>
                      <a:pt x="0" y="126252"/>
                    </a:lnTo>
                    <a:cubicBezTo>
                      <a:pt x="794" y="111965"/>
                      <a:pt x="606" y="97589"/>
                      <a:pt x="2381" y="83390"/>
                    </a:cubicBezTo>
                    <a:cubicBezTo>
                      <a:pt x="3269" y="76285"/>
                      <a:pt x="3571" y="93708"/>
                      <a:pt x="4762" y="905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5" name="Elipse 54"/>
              <p:cNvSpPr/>
              <p:nvPr/>
            </p:nvSpPr>
            <p:spPr>
              <a:xfrm>
                <a:off x="876405" y="5298909"/>
                <a:ext cx="108386" cy="144016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15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6" name="Elipse 55"/>
              <p:cNvSpPr/>
              <p:nvPr/>
            </p:nvSpPr>
            <p:spPr>
              <a:xfrm>
                <a:off x="804724" y="5388742"/>
                <a:ext cx="58490" cy="108366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15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7" name="Elipse 56"/>
              <p:cNvSpPr/>
              <p:nvPr/>
            </p:nvSpPr>
            <p:spPr>
              <a:xfrm>
                <a:off x="735826" y="5436585"/>
                <a:ext cx="45719" cy="91384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9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8" name="Elipse 57"/>
              <p:cNvSpPr/>
              <p:nvPr/>
            </p:nvSpPr>
            <p:spPr>
              <a:xfrm>
                <a:off x="660709" y="5466248"/>
                <a:ext cx="45719" cy="61721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6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9" name="Elipse 58"/>
              <p:cNvSpPr/>
              <p:nvPr/>
            </p:nvSpPr>
            <p:spPr>
              <a:xfrm>
                <a:off x="596475" y="546624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grpSp>
        <p:nvGrpSpPr>
          <p:cNvPr id="72" name="Grupo 71"/>
          <p:cNvGrpSpPr/>
          <p:nvPr/>
        </p:nvGrpSpPr>
        <p:grpSpPr>
          <a:xfrm rot="16200000">
            <a:off x="8139253" y="4906410"/>
            <a:ext cx="1278177" cy="2391738"/>
            <a:chOff x="54845" y="2770822"/>
            <a:chExt cx="1278177" cy="2391738"/>
          </a:xfrm>
          <a:solidFill>
            <a:schemeClr val="bg1">
              <a:lumMod val="75000"/>
            </a:schemeClr>
          </a:solidFill>
        </p:grpSpPr>
        <p:grpSp>
          <p:nvGrpSpPr>
            <p:cNvPr id="73" name="Grupo 72"/>
            <p:cNvGrpSpPr/>
            <p:nvPr/>
          </p:nvGrpSpPr>
          <p:grpSpPr>
            <a:xfrm>
              <a:off x="356864" y="4431743"/>
              <a:ext cx="564489" cy="730817"/>
              <a:chOff x="420302" y="4797152"/>
              <a:chExt cx="564489" cy="730817"/>
            </a:xfrm>
            <a:grpFill/>
          </p:grpSpPr>
          <p:sp>
            <p:nvSpPr>
              <p:cNvPr id="88" name="Forma livre 87"/>
              <p:cNvSpPr/>
              <p:nvPr/>
            </p:nvSpPr>
            <p:spPr>
              <a:xfrm>
                <a:off x="420302" y="4797152"/>
                <a:ext cx="442912" cy="628696"/>
              </a:xfrm>
              <a:custGeom>
                <a:avLst/>
                <a:gdLst>
                  <a:gd name="connsiteX0" fmla="*/ 4762 w 442912"/>
                  <a:gd name="connsiteY0" fmla="*/ 90533 h 628696"/>
                  <a:gd name="connsiteX1" fmla="*/ 9525 w 442912"/>
                  <a:gd name="connsiteY1" fmla="*/ 64340 h 628696"/>
                  <a:gd name="connsiteX2" fmla="*/ 16668 w 442912"/>
                  <a:gd name="connsiteY2" fmla="*/ 57196 h 628696"/>
                  <a:gd name="connsiteX3" fmla="*/ 21431 w 442912"/>
                  <a:gd name="connsiteY3" fmla="*/ 50052 h 628696"/>
                  <a:gd name="connsiteX4" fmla="*/ 26193 w 442912"/>
                  <a:gd name="connsiteY4" fmla="*/ 35765 h 628696"/>
                  <a:gd name="connsiteX5" fmla="*/ 33337 w 442912"/>
                  <a:gd name="connsiteY5" fmla="*/ 31002 h 628696"/>
                  <a:gd name="connsiteX6" fmla="*/ 54768 w 442912"/>
                  <a:gd name="connsiteY6" fmla="*/ 11952 h 628696"/>
                  <a:gd name="connsiteX7" fmla="*/ 69056 w 442912"/>
                  <a:gd name="connsiteY7" fmla="*/ 7190 h 628696"/>
                  <a:gd name="connsiteX8" fmla="*/ 76200 w 442912"/>
                  <a:gd name="connsiteY8" fmla="*/ 4808 h 628696"/>
                  <a:gd name="connsiteX9" fmla="*/ 92868 w 442912"/>
                  <a:gd name="connsiteY9" fmla="*/ 2427 h 628696"/>
                  <a:gd name="connsiteX10" fmla="*/ 100012 w 442912"/>
                  <a:gd name="connsiteY10" fmla="*/ 46 h 628696"/>
                  <a:gd name="connsiteX11" fmla="*/ 142875 w 442912"/>
                  <a:gd name="connsiteY11" fmla="*/ 4808 h 628696"/>
                  <a:gd name="connsiteX12" fmla="*/ 150018 w 442912"/>
                  <a:gd name="connsiteY12" fmla="*/ 9571 h 628696"/>
                  <a:gd name="connsiteX13" fmla="*/ 166687 w 442912"/>
                  <a:gd name="connsiteY13" fmla="*/ 19096 h 628696"/>
                  <a:gd name="connsiteX14" fmla="*/ 178593 w 442912"/>
                  <a:gd name="connsiteY14" fmla="*/ 40527 h 628696"/>
                  <a:gd name="connsiteX15" fmla="*/ 183356 w 442912"/>
                  <a:gd name="connsiteY15" fmla="*/ 47671 h 628696"/>
                  <a:gd name="connsiteX16" fmla="*/ 192881 w 442912"/>
                  <a:gd name="connsiteY16" fmla="*/ 69102 h 628696"/>
                  <a:gd name="connsiteX17" fmla="*/ 195262 w 442912"/>
                  <a:gd name="connsiteY17" fmla="*/ 83390 h 628696"/>
                  <a:gd name="connsiteX18" fmla="*/ 197643 w 442912"/>
                  <a:gd name="connsiteY18" fmla="*/ 100058 h 628696"/>
                  <a:gd name="connsiteX19" fmla="*/ 202406 w 442912"/>
                  <a:gd name="connsiteY19" fmla="*/ 119108 h 628696"/>
                  <a:gd name="connsiteX20" fmla="*/ 209550 w 442912"/>
                  <a:gd name="connsiteY20" fmla="*/ 164352 h 628696"/>
                  <a:gd name="connsiteX21" fmla="*/ 211931 w 442912"/>
                  <a:gd name="connsiteY21" fmla="*/ 228646 h 628696"/>
                  <a:gd name="connsiteX22" fmla="*/ 214312 w 442912"/>
                  <a:gd name="connsiteY22" fmla="*/ 235790 h 628696"/>
                  <a:gd name="connsiteX23" fmla="*/ 216693 w 442912"/>
                  <a:gd name="connsiteY23" fmla="*/ 245315 h 628696"/>
                  <a:gd name="connsiteX24" fmla="*/ 219075 w 442912"/>
                  <a:gd name="connsiteY24" fmla="*/ 261983 h 628696"/>
                  <a:gd name="connsiteX25" fmla="*/ 226218 w 442912"/>
                  <a:gd name="connsiteY25" fmla="*/ 290558 h 628696"/>
                  <a:gd name="connsiteX26" fmla="*/ 233362 w 442912"/>
                  <a:gd name="connsiteY26" fmla="*/ 297702 h 628696"/>
                  <a:gd name="connsiteX27" fmla="*/ 238125 w 442912"/>
                  <a:gd name="connsiteY27" fmla="*/ 304846 h 628696"/>
                  <a:gd name="connsiteX28" fmla="*/ 247650 w 442912"/>
                  <a:gd name="connsiteY28" fmla="*/ 311990 h 628696"/>
                  <a:gd name="connsiteX29" fmla="*/ 261937 w 442912"/>
                  <a:gd name="connsiteY29" fmla="*/ 321515 h 628696"/>
                  <a:gd name="connsiteX30" fmla="*/ 269081 w 442912"/>
                  <a:gd name="connsiteY30" fmla="*/ 326277 h 628696"/>
                  <a:gd name="connsiteX31" fmla="*/ 292893 w 442912"/>
                  <a:gd name="connsiteY31" fmla="*/ 335802 h 628696"/>
                  <a:gd name="connsiteX32" fmla="*/ 300037 w 442912"/>
                  <a:gd name="connsiteY32" fmla="*/ 338183 h 628696"/>
                  <a:gd name="connsiteX33" fmla="*/ 307181 w 442912"/>
                  <a:gd name="connsiteY33" fmla="*/ 342946 h 628696"/>
                  <a:gd name="connsiteX34" fmla="*/ 321468 w 442912"/>
                  <a:gd name="connsiteY34" fmla="*/ 347708 h 628696"/>
                  <a:gd name="connsiteX35" fmla="*/ 335756 w 442912"/>
                  <a:gd name="connsiteY35" fmla="*/ 354852 h 628696"/>
                  <a:gd name="connsiteX36" fmla="*/ 342900 w 442912"/>
                  <a:gd name="connsiteY36" fmla="*/ 359615 h 628696"/>
                  <a:gd name="connsiteX37" fmla="*/ 357187 w 442912"/>
                  <a:gd name="connsiteY37" fmla="*/ 364377 h 628696"/>
                  <a:gd name="connsiteX38" fmla="*/ 371475 w 442912"/>
                  <a:gd name="connsiteY38" fmla="*/ 369140 h 628696"/>
                  <a:gd name="connsiteX39" fmla="*/ 378618 w 442912"/>
                  <a:gd name="connsiteY39" fmla="*/ 371521 h 628696"/>
                  <a:gd name="connsiteX40" fmla="*/ 390525 w 442912"/>
                  <a:gd name="connsiteY40" fmla="*/ 381046 h 628696"/>
                  <a:gd name="connsiteX41" fmla="*/ 395287 w 442912"/>
                  <a:gd name="connsiteY41" fmla="*/ 388190 h 628696"/>
                  <a:gd name="connsiteX42" fmla="*/ 409575 w 442912"/>
                  <a:gd name="connsiteY42" fmla="*/ 395333 h 628696"/>
                  <a:gd name="connsiteX43" fmla="*/ 414337 w 442912"/>
                  <a:gd name="connsiteY43" fmla="*/ 402477 h 628696"/>
                  <a:gd name="connsiteX44" fmla="*/ 421481 w 442912"/>
                  <a:gd name="connsiteY44" fmla="*/ 407240 h 628696"/>
                  <a:gd name="connsiteX45" fmla="*/ 431006 w 442912"/>
                  <a:gd name="connsiteY45" fmla="*/ 421527 h 628696"/>
                  <a:gd name="connsiteX46" fmla="*/ 433387 w 442912"/>
                  <a:gd name="connsiteY46" fmla="*/ 428671 h 628696"/>
                  <a:gd name="connsiteX47" fmla="*/ 438150 w 442912"/>
                  <a:gd name="connsiteY47" fmla="*/ 435815 h 628696"/>
                  <a:gd name="connsiteX48" fmla="*/ 442912 w 442912"/>
                  <a:gd name="connsiteY48" fmla="*/ 450102 h 628696"/>
                  <a:gd name="connsiteX49" fmla="*/ 440531 w 442912"/>
                  <a:gd name="connsiteY49" fmla="*/ 492965 h 628696"/>
                  <a:gd name="connsiteX50" fmla="*/ 435768 w 442912"/>
                  <a:gd name="connsiteY50" fmla="*/ 500108 h 628696"/>
                  <a:gd name="connsiteX51" fmla="*/ 428625 w 442912"/>
                  <a:gd name="connsiteY51" fmla="*/ 502490 h 628696"/>
                  <a:gd name="connsiteX52" fmla="*/ 421481 w 442912"/>
                  <a:gd name="connsiteY52" fmla="*/ 509633 h 628696"/>
                  <a:gd name="connsiteX53" fmla="*/ 419100 w 442912"/>
                  <a:gd name="connsiteY53" fmla="*/ 516777 h 628696"/>
                  <a:gd name="connsiteX54" fmla="*/ 414337 w 442912"/>
                  <a:gd name="connsiteY54" fmla="*/ 523921 h 628696"/>
                  <a:gd name="connsiteX55" fmla="*/ 409575 w 442912"/>
                  <a:gd name="connsiteY55" fmla="*/ 542971 h 628696"/>
                  <a:gd name="connsiteX56" fmla="*/ 395287 w 442912"/>
                  <a:gd name="connsiteY56" fmla="*/ 554877 h 628696"/>
                  <a:gd name="connsiteX57" fmla="*/ 390525 w 442912"/>
                  <a:gd name="connsiteY57" fmla="*/ 562021 h 628696"/>
                  <a:gd name="connsiteX58" fmla="*/ 376237 w 442912"/>
                  <a:gd name="connsiteY58" fmla="*/ 571546 h 628696"/>
                  <a:gd name="connsiteX59" fmla="*/ 371475 w 442912"/>
                  <a:gd name="connsiteY59" fmla="*/ 578690 h 628696"/>
                  <a:gd name="connsiteX60" fmla="*/ 364331 w 442912"/>
                  <a:gd name="connsiteY60" fmla="*/ 581071 h 628696"/>
                  <a:gd name="connsiteX61" fmla="*/ 357187 w 442912"/>
                  <a:gd name="connsiteY61" fmla="*/ 585833 h 628696"/>
                  <a:gd name="connsiteX62" fmla="*/ 338137 w 442912"/>
                  <a:gd name="connsiteY62" fmla="*/ 597740 h 628696"/>
                  <a:gd name="connsiteX63" fmla="*/ 330993 w 442912"/>
                  <a:gd name="connsiteY63" fmla="*/ 600121 h 628696"/>
                  <a:gd name="connsiteX64" fmla="*/ 309562 w 442912"/>
                  <a:gd name="connsiteY64" fmla="*/ 612027 h 628696"/>
                  <a:gd name="connsiteX65" fmla="*/ 295275 w 442912"/>
                  <a:gd name="connsiteY65" fmla="*/ 621552 h 628696"/>
                  <a:gd name="connsiteX66" fmla="*/ 261937 w 442912"/>
                  <a:gd name="connsiteY66" fmla="*/ 628696 h 628696"/>
                  <a:gd name="connsiteX67" fmla="*/ 226218 w 442912"/>
                  <a:gd name="connsiteY67" fmla="*/ 626315 h 628696"/>
                  <a:gd name="connsiteX68" fmla="*/ 190500 w 442912"/>
                  <a:gd name="connsiteY68" fmla="*/ 623933 h 628696"/>
                  <a:gd name="connsiteX69" fmla="*/ 183356 w 442912"/>
                  <a:gd name="connsiteY69" fmla="*/ 621552 h 628696"/>
                  <a:gd name="connsiteX70" fmla="*/ 176212 w 442912"/>
                  <a:gd name="connsiteY70" fmla="*/ 614408 h 628696"/>
                  <a:gd name="connsiteX71" fmla="*/ 169068 w 442912"/>
                  <a:gd name="connsiteY71" fmla="*/ 609646 h 628696"/>
                  <a:gd name="connsiteX72" fmla="*/ 164306 w 442912"/>
                  <a:gd name="connsiteY72" fmla="*/ 595358 h 628696"/>
                  <a:gd name="connsiteX73" fmla="*/ 161925 w 442912"/>
                  <a:gd name="connsiteY73" fmla="*/ 588215 h 628696"/>
                  <a:gd name="connsiteX74" fmla="*/ 159543 w 442912"/>
                  <a:gd name="connsiteY74" fmla="*/ 571546 h 628696"/>
                  <a:gd name="connsiteX75" fmla="*/ 157162 w 442912"/>
                  <a:gd name="connsiteY75" fmla="*/ 562021 h 628696"/>
                  <a:gd name="connsiteX76" fmla="*/ 152400 w 442912"/>
                  <a:gd name="connsiteY76" fmla="*/ 531065 h 628696"/>
                  <a:gd name="connsiteX77" fmla="*/ 147637 w 442912"/>
                  <a:gd name="connsiteY77" fmla="*/ 516777 h 628696"/>
                  <a:gd name="connsiteX78" fmla="*/ 142875 w 442912"/>
                  <a:gd name="connsiteY78" fmla="*/ 485821 h 628696"/>
                  <a:gd name="connsiteX79" fmla="*/ 138112 w 442912"/>
                  <a:gd name="connsiteY79" fmla="*/ 462008 h 628696"/>
                  <a:gd name="connsiteX80" fmla="*/ 135731 w 442912"/>
                  <a:gd name="connsiteY80" fmla="*/ 433433 h 628696"/>
                  <a:gd name="connsiteX81" fmla="*/ 130968 w 442912"/>
                  <a:gd name="connsiteY81" fmla="*/ 419146 h 628696"/>
                  <a:gd name="connsiteX82" fmla="*/ 128587 w 442912"/>
                  <a:gd name="connsiteY82" fmla="*/ 412002 h 628696"/>
                  <a:gd name="connsiteX83" fmla="*/ 123825 w 442912"/>
                  <a:gd name="connsiteY83" fmla="*/ 404858 h 628696"/>
                  <a:gd name="connsiteX84" fmla="*/ 114300 w 442912"/>
                  <a:gd name="connsiteY84" fmla="*/ 383427 h 628696"/>
                  <a:gd name="connsiteX85" fmla="*/ 107156 w 442912"/>
                  <a:gd name="connsiteY85" fmla="*/ 378665 h 628696"/>
                  <a:gd name="connsiteX86" fmla="*/ 100012 w 442912"/>
                  <a:gd name="connsiteY86" fmla="*/ 354852 h 628696"/>
                  <a:gd name="connsiteX87" fmla="*/ 95250 w 442912"/>
                  <a:gd name="connsiteY87" fmla="*/ 340565 h 628696"/>
                  <a:gd name="connsiteX88" fmla="*/ 85725 w 442912"/>
                  <a:gd name="connsiteY88" fmla="*/ 326277 h 628696"/>
                  <a:gd name="connsiteX89" fmla="*/ 83343 w 442912"/>
                  <a:gd name="connsiteY89" fmla="*/ 319133 h 628696"/>
                  <a:gd name="connsiteX90" fmla="*/ 76200 w 442912"/>
                  <a:gd name="connsiteY90" fmla="*/ 311990 h 628696"/>
                  <a:gd name="connsiteX91" fmla="*/ 71437 w 442912"/>
                  <a:gd name="connsiteY91" fmla="*/ 304846 h 628696"/>
                  <a:gd name="connsiteX92" fmla="*/ 52387 w 442912"/>
                  <a:gd name="connsiteY92" fmla="*/ 283415 h 628696"/>
                  <a:gd name="connsiteX93" fmla="*/ 45243 w 442912"/>
                  <a:gd name="connsiteY93" fmla="*/ 269127 h 628696"/>
                  <a:gd name="connsiteX94" fmla="*/ 38100 w 442912"/>
                  <a:gd name="connsiteY94" fmla="*/ 247696 h 628696"/>
                  <a:gd name="connsiteX95" fmla="*/ 33337 w 442912"/>
                  <a:gd name="connsiteY95" fmla="*/ 233408 h 628696"/>
                  <a:gd name="connsiteX96" fmla="*/ 30956 w 442912"/>
                  <a:gd name="connsiteY96" fmla="*/ 226265 h 628696"/>
                  <a:gd name="connsiteX97" fmla="*/ 26193 w 442912"/>
                  <a:gd name="connsiteY97" fmla="*/ 207215 h 628696"/>
                  <a:gd name="connsiteX98" fmla="*/ 21431 w 442912"/>
                  <a:gd name="connsiteY98" fmla="*/ 192927 h 628696"/>
                  <a:gd name="connsiteX99" fmla="*/ 19050 w 442912"/>
                  <a:gd name="connsiteY99" fmla="*/ 185783 h 628696"/>
                  <a:gd name="connsiteX100" fmla="*/ 16668 w 442912"/>
                  <a:gd name="connsiteY100" fmla="*/ 176258 h 628696"/>
                  <a:gd name="connsiteX101" fmla="*/ 11906 w 442912"/>
                  <a:gd name="connsiteY101" fmla="*/ 161971 h 628696"/>
                  <a:gd name="connsiteX102" fmla="*/ 4762 w 442912"/>
                  <a:gd name="connsiteY102" fmla="*/ 140540 h 628696"/>
                  <a:gd name="connsiteX103" fmla="*/ 2381 w 442912"/>
                  <a:gd name="connsiteY103" fmla="*/ 133396 h 628696"/>
                  <a:gd name="connsiteX104" fmla="*/ 0 w 442912"/>
                  <a:gd name="connsiteY104" fmla="*/ 126252 h 628696"/>
                  <a:gd name="connsiteX105" fmla="*/ 2381 w 442912"/>
                  <a:gd name="connsiteY105" fmla="*/ 83390 h 628696"/>
                  <a:gd name="connsiteX106" fmla="*/ 4762 w 442912"/>
                  <a:gd name="connsiteY106" fmla="*/ 90533 h 628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442912" h="628696">
                    <a:moveTo>
                      <a:pt x="4762" y="90533"/>
                    </a:moveTo>
                    <a:cubicBezTo>
                      <a:pt x="5953" y="87358"/>
                      <a:pt x="6134" y="69426"/>
                      <a:pt x="9525" y="64340"/>
                    </a:cubicBezTo>
                    <a:cubicBezTo>
                      <a:pt x="11393" y="61538"/>
                      <a:pt x="14512" y="59783"/>
                      <a:pt x="16668" y="57196"/>
                    </a:cubicBezTo>
                    <a:cubicBezTo>
                      <a:pt x="18500" y="54997"/>
                      <a:pt x="19843" y="52433"/>
                      <a:pt x="21431" y="50052"/>
                    </a:cubicBezTo>
                    <a:cubicBezTo>
                      <a:pt x="23018" y="45290"/>
                      <a:pt x="22016" y="38550"/>
                      <a:pt x="26193" y="35765"/>
                    </a:cubicBezTo>
                    <a:cubicBezTo>
                      <a:pt x="28574" y="34177"/>
                      <a:pt x="31198" y="32903"/>
                      <a:pt x="33337" y="31002"/>
                    </a:cubicBezTo>
                    <a:cubicBezTo>
                      <a:pt x="38716" y="26221"/>
                      <a:pt x="46667" y="15553"/>
                      <a:pt x="54768" y="11952"/>
                    </a:cubicBezTo>
                    <a:cubicBezTo>
                      <a:pt x="59356" y="9913"/>
                      <a:pt x="64293" y="8778"/>
                      <a:pt x="69056" y="7190"/>
                    </a:cubicBezTo>
                    <a:cubicBezTo>
                      <a:pt x="71437" y="6396"/>
                      <a:pt x="73715" y="5163"/>
                      <a:pt x="76200" y="4808"/>
                    </a:cubicBezTo>
                    <a:lnTo>
                      <a:pt x="92868" y="2427"/>
                    </a:lnTo>
                    <a:cubicBezTo>
                      <a:pt x="95249" y="1633"/>
                      <a:pt x="97502" y="46"/>
                      <a:pt x="100012" y="46"/>
                    </a:cubicBezTo>
                    <a:cubicBezTo>
                      <a:pt x="130591" y="46"/>
                      <a:pt x="126019" y="-810"/>
                      <a:pt x="142875" y="4808"/>
                    </a:cubicBezTo>
                    <a:cubicBezTo>
                      <a:pt x="145256" y="6396"/>
                      <a:pt x="147533" y="8151"/>
                      <a:pt x="150018" y="9571"/>
                    </a:cubicBezTo>
                    <a:cubicBezTo>
                      <a:pt x="171175" y="21661"/>
                      <a:pt x="149275" y="7487"/>
                      <a:pt x="166687" y="19096"/>
                    </a:cubicBezTo>
                    <a:cubicBezTo>
                      <a:pt x="170878" y="31670"/>
                      <a:pt x="167676" y="24152"/>
                      <a:pt x="178593" y="40527"/>
                    </a:cubicBezTo>
                    <a:lnTo>
                      <a:pt x="183356" y="47671"/>
                    </a:lnTo>
                    <a:cubicBezTo>
                      <a:pt x="189023" y="64673"/>
                      <a:pt x="185333" y="57781"/>
                      <a:pt x="192881" y="69102"/>
                    </a:cubicBezTo>
                    <a:cubicBezTo>
                      <a:pt x="193675" y="73865"/>
                      <a:pt x="194528" y="78618"/>
                      <a:pt x="195262" y="83390"/>
                    </a:cubicBezTo>
                    <a:cubicBezTo>
                      <a:pt x="196115" y="88937"/>
                      <a:pt x="196542" y="94555"/>
                      <a:pt x="197643" y="100058"/>
                    </a:cubicBezTo>
                    <a:cubicBezTo>
                      <a:pt x="203184" y="127760"/>
                      <a:pt x="196503" y="77784"/>
                      <a:pt x="202406" y="119108"/>
                    </a:cubicBezTo>
                    <a:cubicBezTo>
                      <a:pt x="208747" y="163502"/>
                      <a:pt x="202871" y="144320"/>
                      <a:pt x="209550" y="164352"/>
                    </a:cubicBezTo>
                    <a:cubicBezTo>
                      <a:pt x="210344" y="185783"/>
                      <a:pt x="210505" y="207247"/>
                      <a:pt x="211931" y="228646"/>
                    </a:cubicBezTo>
                    <a:cubicBezTo>
                      <a:pt x="212098" y="231151"/>
                      <a:pt x="213622" y="233376"/>
                      <a:pt x="214312" y="235790"/>
                    </a:cubicBezTo>
                    <a:cubicBezTo>
                      <a:pt x="215211" y="238937"/>
                      <a:pt x="216107" y="242095"/>
                      <a:pt x="216693" y="245315"/>
                    </a:cubicBezTo>
                    <a:cubicBezTo>
                      <a:pt x="217697" y="250837"/>
                      <a:pt x="218221" y="256436"/>
                      <a:pt x="219075" y="261983"/>
                    </a:cubicBezTo>
                    <a:cubicBezTo>
                      <a:pt x="219790" y="266633"/>
                      <a:pt x="222519" y="286859"/>
                      <a:pt x="226218" y="290558"/>
                    </a:cubicBezTo>
                    <a:cubicBezTo>
                      <a:pt x="228599" y="292939"/>
                      <a:pt x="231206" y="295115"/>
                      <a:pt x="233362" y="297702"/>
                    </a:cubicBezTo>
                    <a:cubicBezTo>
                      <a:pt x="235194" y="299901"/>
                      <a:pt x="236101" y="302822"/>
                      <a:pt x="238125" y="304846"/>
                    </a:cubicBezTo>
                    <a:cubicBezTo>
                      <a:pt x="240931" y="307652"/>
                      <a:pt x="244399" y="309714"/>
                      <a:pt x="247650" y="311990"/>
                    </a:cubicBezTo>
                    <a:cubicBezTo>
                      <a:pt x="252339" y="315272"/>
                      <a:pt x="257175" y="318340"/>
                      <a:pt x="261937" y="321515"/>
                    </a:cubicBezTo>
                    <a:cubicBezTo>
                      <a:pt x="264318" y="323102"/>
                      <a:pt x="266521" y="324997"/>
                      <a:pt x="269081" y="326277"/>
                    </a:cubicBezTo>
                    <a:cubicBezTo>
                      <a:pt x="283095" y="333285"/>
                      <a:pt x="275239" y="329918"/>
                      <a:pt x="292893" y="335802"/>
                    </a:cubicBezTo>
                    <a:lnTo>
                      <a:pt x="300037" y="338183"/>
                    </a:lnTo>
                    <a:cubicBezTo>
                      <a:pt x="302418" y="339771"/>
                      <a:pt x="304566" y="341784"/>
                      <a:pt x="307181" y="342946"/>
                    </a:cubicBezTo>
                    <a:cubicBezTo>
                      <a:pt x="311768" y="344985"/>
                      <a:pt x="321468" y="347708"/>
                      <a:pt x="321468" y="347708"/>
                    </a:cubicBezTo>
                    <a:cubicBezTo>
                      <a:pt x="341942" y="361358"/>
                      <a:pt x="316038" y="344993"/>
                      <a:pt x="335756" y="354852"/>
                    </a:cubicBezTo>
                    <a:cubicBezTo>
                      <a:pt x="338316" y="356132"/>
                      <a:pt x="340285" y="358453"/>
                      <a:pt x="342900" y="359615"/>
                    </a:cubicBezTo>
                    <a:cubicBezTo>
                      <a:pt x="347487" y="361654"/>
                      <a:pt x="352425" y="362790"/>
                      <a:pt x="357187" y="364377"/>
                    </a:cubicBezTo>
                    <a:lnTo>
                      <a:pt x="371475" y="369140"/>
                    </a:lnTo>
                    <a:lnTo>
                      <a:pt x="378618" y="371521"/>
                    </a:lnTo>
                    <a:cubicBezTo>
                      <a:pt x="392270" y="391998"/>
                      <a:pt x="374091" y="367898"/>
                      <a:pt x="390525" y="381046"/>
                    </a:cubicBezTo>
                    <a:cubicBezTo>
                      <a:pt x="392760" y="382834"/>
                      <a:pt x="393263" y="386166"/>
                      <a:pt x="395287" y="388190"/>
                    </a:cubicBezTo>
                    <a:cubicBezTo>
                      <a:pt x="399902" y="392805"/>
                      <a:pt x="403766" y="393397"/>
                      <a:pt x="409575" y="395333"/>
                    </a:cubicBezTo>
                    <a:cubicBezTo>
                      <a:pt x="411162" y="397714"/>
                      <a:pt x="412313" y="400453"/>
                      <a:pt x="414337" y="402477"/>
                    </a:cubicBezTo>
                    <a:cubicBezTo>
                      <a:pt x="416361" y="404501"/>
                      <a:pt x="419596" y="405086"/>
                      <a:pt x="421481" y="407240"/>
                    </a:cubicBezTo>
                    <a:cubicBezTo>
                      <a:pt x="425250" y="411547"/>
                      <a:pt x="431006" y="421527"/>
                      <a:pt x="431006" y="421527"/>
                    </a:cubicBezTo>
                    <a:cubicBezTo>
                      <a:pt x="431800" y="423908"/>
                      <a:pt x="432264" y="426426"/>
                      <a:pt x="433387" y="428671"/>
                    </a:cubicBezTo>
                    <a:cubicBezTo>
                      <a:pt x="434667" y="431231"/>
                      <a:pt x="436988" y="433200"/>
                      <a:pt x="438150" y="435815"/>
                    </a:cubicBezTo>
                    <a:cubicBezTo>
                      <a:pt x="440189" y="440402"/>
                      <a:pt x="442912" y="450102"/>
                      <a:pt x="442912" y="450102"/>
                    </a:cubicBezTo>
                    <a:cubicBezTo>
                      <a:pt x="442118" y="464390"/>
                      <a:pt x="442555" y="478799"/>
                      <a:pt x="440531" y="492965"/>
                    </a:cubicBezTo>
                    <a:cubicBezTo>
                      <a:pt x="440126" y="495798"/>
                      <a:pt x="438003" y="498320"/>
                      <a:pt x="435768" y="500108"/>
                    </a:cubicBezTo>
                    <a:cubicBezTo>
                      <a:pt x="433808" y="501676"/>
                      <a:pt x="431006" y="501696"/>
                      <a:pt x="428625" y="502490"/>
                    </a:cubicBezTo>
                    <a:cubicBezTo>
                      <a:pt x="426244" y="504871"/>
                      <a:pt x="423349" y="506831"/>
                      <a:pt x="421481" y="509633"/>
                    </a:cubicBezTo>
                    <a:cubicBezTo>
                      <a:pt x="420089" y="511722"/>
                      <a:pt x="420223" y="514532"/>
                      <a:pt x="419100" y="516777"/>
                    </a:cubicBezTo>
                    <a:cubicBezTo>
                      <a:pt x="417820" y="519337"/>
                      <a:pt x="415925" y="521540"/>
                      <a:pt x="414337" y="523921"/>
                    </a:cubicBezTo>
                    <a:cubicBezTo>
                      <a:pt x="413994" y="525637"/>
                      <a:pt x="411667" y="539833"/>
                      <a:pt x="409575" y="542971"/>
                    </a:cubicBezTo>
                    <a:cubicBezTo>
                      <a:pt x="405908" y="548472"/>
                      <a:pt x="400559" y="551363"/>
                      <a:pt x="395287" y="554877"/>
                    </a:cubicBezTo>
                    <a:cubicBezTo>
                      <a:pt x="393700" y="557258"/>
                      <a:pt x="392679" y="560136"/>
                      <a:pt x="390525" y="562021"/>
                    </a:cubicBezTo>
                    <a:cubicBezTo>
                      <a:pt x="386217" y="565790"/>
                      <a:pt x="376237" y="571546"/>
                      <a:pt x="376237" y="571546"/>
                    </a:cubicBezTo>
                    <a:cubicBezTo>
                      <a:pt x="374650" y="573927"/>
                      <a:pt x="373710" y="576902"/>
                      <a:pt x="371475" y="578690"/>
                    </a:cubicBezTo>
                    <a:cubicBezTo>
                      <a:pt x="369515" y="580258"/>
                      <a:pt x="366576" y="579949"/>
                      <a:pt x="364331" y="581071"/>
                    </a:cubicBezTo>
                    <a:cubicBezTo>
                      <a:pt x="361771" y="582351"/>
                      <a:pt x="359568" y="584246"/>
                      <a:pt x="357187" y="585833"/>
                    </a:cubicBezTo>
                    <a:cubicBezTo>
                      <a:pt x="349641" y="597154"/>
                      <a:pt x="355140" y="592072"/>
                      <a:pt x="338137" y="597740"/>
                    </a:cubicBezTo>
                    <a:lnTo>
                      <a:pt x="330993" y="600121"/>
                    </a:lnTo>
                    <a:cubicBezTo>
                      <a:pt x="314617" y="611038"/>
                      <a:pt x="322136" y="607836"/>
                      <a:pt x="309562" y="612027"/>
                    </a:cubicBezTo>
                    <a:cubicBezTo>
                      <a:pt x="304800" y="615202"/>
                      <a:pt x="300705" y="619742"/>
                      <a:pt x="295275" y="621552"/>
                    </a:cubicBezTo>
                    <a:cubicBezTo>
                      <a:pt x="274916" y="628339"/>
                      <a:pt x="285969" y="625692"/>
                      <a:pt x="261937" y="628696"/>
                    </a:cubicBezTo>
                    <a:cubicBezTo>
                      <a:pt x="240831" y="621660"/>
                      <a:pt x="252639" y="623378"/>
                      <a:pt x="226218" y="626315"/>
                    </a:cubicBezTo>
                    <a:cubicBezTo>
                      <a:pt x="214312" y="625521"/>
                      <a:pt x="202359" y="625251"/>
                      <a:pt x="190500" y="623933"/>
                    </a:cubicBezTo>
                    <a:cubicBezTo>
                      <a:pt x="188005" y="623656"/>
                      <a:pt x="185445" y="622944"/>
                      <a:pt x="183356" y="621552"/>
                    </a:cubicBezTo>
                    <a:cubicBezTo>
                      <a:pt x="180554" y="619684"/>
                      <a:pt x="178799" y="616564"/>
                      <a:pt x="176212" y="614408"/>
                    </a:cubicBezTo>
                    <a:cubicBezTo>
                      <a:pt x="174013" y="612576"/>
                      <a:pt x="171449" y="611233"/>
                      <a:pt x="169068" y="609646"/>
                    </a:cubicBezTo>
                    <a:lnTo>
                      <a:pt x="164306" y="595358"/>
                    </a:lnTo>
                    <a:lnTo>
                      <a:pt x="161925" y="588215"/>
                    </a:lnTo>
                    <a:cubicBezTo>
                      <a:pt x="161131" y="582659"/>
                      <a:pt x="160547" y="577068"/>
                      <a:pt x="159543" y="571546"/>
                    </a:cubicBezTo>
                    <a:cubicBezTo>
                      <a:pt x="158958" y="568326"/>
                      <a:pt x="157700" y="565249"/>
                      <a:pt x="157162" y="562021"/>
                    </a:cubicBezTo>
                    <a:cubicBezTo>
                      <a:pt x="155094" y="549611"/>
                      <a:pt x="155521" y="542507"/>
                      <a:pt x="152400" y="531065"/>
                    </a:cubicBezTo>
                    <a:cubicBezTo>
                      <a:pt x="151079" y="526222"/>
                      <a:pt x="148621" y="521700"/>
                      <a:pt x="147637" y="516777"/>
                    </a:cubicBezTo>
                    <a:cubicBezTo>
                      <a:pt x="140348" y="480329"/>
                      <a:pt x="151534" y="537770"/>
                      <a:pt x="142875" y="485821"/>
                    </a:cubicBezTo>
                    <a:cubicBezTo>
                      <a:pt x="138931" y="462159"/>
                      <a:pt x="141607" y="493471"/>
                      <a:pt x="138112" y="462008"/>
                    </a:cubicBezTo>
                    <a:cubicBezTo>
                      <a:pt x="137057" y="452508"/>
                      <a:pt x="137302" y="442861"/>
                      <a:pt x="135731" y="433433"/>
                    </a:cubicBezTo>
                    <a:cubicBezTo>
                      <a:pt x="134906" y="428481"/>
                      <a:pt x="132556" y="423908"/>
                      <a:pt x="130968" y="419146"/>
                    </a:cubicBezTo>
                    <a:cubicBezTo>
                      <a:pt x="130174" y="416765"/>
                      <a:pt x="129979" y="414091"/>
                      <a:pt x="128587" y="412002"/>
                    </a:cubicBezTo>
                    <a:cubicBezTo>
                      <a:pt x="127000" y="409621"/>
                      <a:pt x="124987" y="407473"/>
                      <a:pt x="123825" y="404858"/>
                    </a:cubicBezTo>
                    <a:cubicBezTo>
                      <a:pt x="120055" y="396375"/>
                      <a:pt x="120764" y="389891"/>
                      <a:pt x="114300" y="383427"/>
                    </a:cubicBezTo>
                    <a:cubicBezTo>
                      <a:pt x="112276" y="381403"/>
                      <a:pt x="109537" y="380252"/>
                      <a:pt x="107156" y="378665"/>
                    </a:cubicBezTo>
                    <a:cubicBezTo>
                      <a:pt x="103557" y="364266"/>
                      <a:pt x="105811" y="372250"/>
                      <a:pt x="100012" y="354852"/>
                    </a:cubicBezTo>
                    <a:cubicBezTo>
                      <a:pt x="100012" y="354851"/>
                      <a:pt x="95251" y="340566"/>
                      <a:pt x="95250" y="340565"/>
                    </a:cubicBezTo>
                    <a:cubicBezTo>
                      <a:pt x="92075" y="335802"/>
                      <a:pt x="87536" y="331707"/>
                      <a:pt x="85725" y="326277"/>
                    </a:cubicBezTo>
                    <a:cubicBezTo>
                      <a:pt x="84931" y="323896"/>
                      <a:pt x="84735" y="321222"/>
                      <a:pt x="83343" y="319133"/>
                    </a:cubicBezTo>
                    <a:cubicBezTo>
                      <a:pt x="81475" y="316331"/>
                      <a:pt x="78356" y="314577"/>
                      <a:pt x="76200" y="311990"/>
                    </a:cubicBezTo>
                    <a:cubicBezTo>
                      <a:pt x="74368" y="309791"/>
                      <a:pt x="73338" y="306985"/>
                      <a:pt x="71437" y="304846"/>
                    </a:cubicBezTo>
                    <a:cubicBezTo>
                      <a:pt x="49686" y="280375"/>
                      <a:pt x="63198" y="299629"/>
                      <a:pt x="52387" y="283415"/>
                    </a:cubicBezTo>
                    <a:cubicBezTo>
                      <a:pt x="43705" y="257366"/>
                      <a:pt x="57551" y="296819"/>
                      <a:pt x="45243" y="269127"/>
                    </a:cubicBezTo>
                    <a:cubicBezTo>
                      <a:pt x="45239" y="269119"/>
                      <a:pt x="39292" y="251272"/>
                      <a:pt x="38100" y="247696"/>
                    </a:cubicBezTo>
                    <a:lnTo>
                      <a:pt x="33337" y="233408"/>
                    </a:lnTo>
                    <a:cubicBezTo>
                      <a:pt x="32543" y="231027"/>
                      <a:pt x="31565" y="228700"/>
                      <a:pt x="30956" y="226265"/>
                    </a:cubicBezTo>
                    <a:cubicBezTo>
                      <a:pt x="29368" y="219915"/>
                      <a:pt x="28263" y="213425"/>
                      <a:pt x="26193" y="207215"/>
                    </a:cubicBezTo>
                    <a:lnTo>
                      <a:pt x="21431" y="192927"/>
                    </a:lnTo>
                    <a:cubicBezTo>
                      <a:pt x="20637" y="190546"/>
                      <a:pt x="19659" y="188218"/>
                      <a:pt x="19050" y="185783"/>
                    </a:cubicBezTo>
                    <a:cubicBezTo>
                      <a:pt x="18256" y="182608"/>
                      <a:pt x="17608" y="179393"/>
                      <a:pt x="16668" y="176258"/>
                    </a:cubicBezTo>
                    <a:cubicBezTo>
                      <a:pt x="15225" y="171450"/>
                      <a:pt x="13493" y="166733"/>
                      <a:pt x="11906" y="161971"/>
                    </a:cubicBezTo>
                    <a:lnTo>
                      <a:pt x="4762" y="140540"/>
                    </a:lnTo>
                    <a:lnTo>
                      <a:pt x="2381" y="133396"/>
                    </a:lnTo>
                    <a:lnTo>
                      <a:pt x="0" y="126252"/>
                    </a:lnTo>
                    <a:cubicBezTo>
                      <a:pt x="794" y="111965"/>
                      <a:pt x="606" y="97589"/>
                      <a:pt x="2381" y="83390"/>
                    </a:cubicBezTo>
                    <a:cubicBezTo>
                      <a:pt x="3269" y="76285"/>
                      <a:pt x="3571" y="93708"/>
                      <a:pt x="4762" y="905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9" name="Elipse 88"/>
              <p:cNvSpPr/>
              <p:nvPr/>
            </p:nvSpPr>
            <p:spPr>
              <a:xfrm>
                <a:off x="876405" y="5298909"/>
                <a:ext cx="108386" cy="144016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15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0" name="Elipse 89"/>
              <p:cNvSpPr/>
              <p:nvPr/>
            </p:nvSpPr>
            <p:spPr>
              <a:xfrm>
                <a:off x="804724" y="5388742"/>
                <a:ext cx="58490" cy="108366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15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1" name="Elipse 90"/>
              <p:cNvSpPr/>
              <p:nvPr/>
            </p:nvSpPr>
            <p:spPr>
              <a:xfrm>
                <a:off x="735826" y="5436585"/>
                <a:ext cx="45719" cy="91384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9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2" name="Elipse 91"/>
              <p:cNvSpPr/>
              <p:nvPr/>
            </p:nvSpPr>
            <p:spPr>
              <a:xfrm>
                <a:off x="660709" y="5466248"/>
                <a:ext cx="45719" cy="61721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6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3" name="Elipse 92"/>
              <p:cNvSpPr/>
              <p:nvPr/>
            </p:nvSpPr>
            <p:spPr>
              <a:xfrm>
                <a:off x="596475" y="546624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74" name="Grupo 73"/>
            <p:cNvGrpSpPr/>
            <p:nvPr/>
          </p:nvGrpSpPr>
          <p:grpSpPr>
            <a:xfrm>
              <a:off x="54845" y="2770822"/>
              <a:ext cx="564489" cy="730817"/>
              <a:chOff x="420302" y="4797152"/>
              <a:chExt cx="564489" cy="730817"/>
            </a:xfrm>
            <a:grpFill/>
          </p:grpSpPr>
          <p:sp>
            <p:nvSpPr>
              <p:cNvPr id="82" name="Forma livre 81"/>
              <p:cNvSpPr/>
              <p:nvPr/>
            </p:nvSpPr>
            <p:spPr>
              <a:xfrm>
                <a:off x="420302" y="4797152"/>
                <a:ext cx="442912" cy="628696"/>
              </a:xfrm>
              <a:custGeom>
                <a:avLst/>
                <a:gdLst>
                  <a:gd name="connsiteX0" fmla="*/ 4762 w 442912"/>
                  <a:gd name="connsiteY0" fmla="*/ 90533 h 628696"/>
                  <a:gd name="connsiteX1" fmla="*/ 9525 w 442912"/>
                  <a:gd name="connsiteY1" fmla="*/ 64340 h 628696"/>
                  <a:gd name="connsiteX2" fmla="*/ 16668 w 442912"/>
                  <a:gd name="connsiteY2" fmla="*/ 57196 h 628696"/>
                  <a:gd name="connsiteX3" fmla="*/ 21431 w 442912"/>
                  <a:gd name="connsiteY3" fmla="*/ 50052 h 628696"/>
                  <a:gd name="connsiteX4" fmla="*/ 26193 w 442912"/>
                  <a:gd name="connsiteY4" fmla="*/ 35765 h 628696"/>
                  <a:gd name="connsiteX5" fmla="*/ 33337 w 442912"/>
                  <a:gd name="connsiteY5" fmla="*/ 31002 h 628696"/>
                  <a:gd name="connsiteX6" fmla="*/ 54768 w 442912"/>
                  <a:gd name="connsiteY6" fmla="*/ 11952 h 628696"/>
                  <a:gd name="connsiteX7" fmla="*/ 69056 w 442912"/>
                  <a:gd name="connsiteY7" fmla="*/ 7190 h 628696"/>
                  <a:gd name="connsiteX8" fmla="*/ 76200 w 442912"/>
                  <a:gd name="connsiteY8" fmla="*/ 4808 h 628696"/>
                  <a:gd name="connsiteX9" fmla="*/ 92868 w 442912"/>
                  <a:gd name="connsiteY9" fmla="*/ 2427 h 628696"/>
                  <a:gd name="connsiteX10" fmla="*/ 100012 w 442912"/>
                  <a:gd name="connsiteY10" fmla="*/ 46 h 628696"/>
                  <a:gd name="connsiteX11" fmla="*/ 142875 w 442912"/>
                  <a:gd name="connsiteY11" fmla="*/ 4808 h 628696"/>
                  <a:gd name="connsiteX12" fmla="*/ 150018 w 442912"/>
                  <a:gd name="connsiteY12" fmla="*/ 9571 h 628696"/>
                  <a:gd name="connsiteX13" fmla="*/ 166687 w 442912"/>
                  <a:gd name="connsiteY13" fmla="*/ 19096 h 628696"/>
                  <a:gd name="connsiteX14" fmla="*/ 178593 w 442912"/>
                  <a:gd name="connsiteY14" fmla="*/ 40527 h 628696"/>
                  <a:gd name="connsiteX15" fmla="*/ 183356 w 442912"/>
                  <a:gd name="connsiteY15" fmla="*/ 47671 h 628696"/>
                  <a:gd name="connsiteX16" fmla="*/ 192881 w 442912"/>
                  <a:gd name="connsiteY16" fmla="*/ 69102 h 628696"/>
                  <a:gd name="connsiteX17" fmla="*/ 195262 w 442912"/>
                  <a:gd name="connsiteY17" fmla="*/ 83390 h 628696"/>
                  <a:gd name="connsiteX18" fmla="*/ 197643 w 442912"/>
                  <a:gd name="connsiteY18" fmla="*/ 100058 h 628696"/>
                  <a:gd name="connsiteX19" fmla="*/ 202406 w 442912"/>
                  <a:gd name="connsiteY19" fmla="*/ 119108 h 628696"/>
                  <a:gd name="connsiteX20" fmla="*/ 209550 w 442912"/>
                  <a:gd name="connsiteY20" fmla="*/ 164352 h 628696"/>
                  <a:gd name="connsiteX21" fmla="*/ 211931 w 442912"/>
                  <a:gd name="connsiteY21" fmla="*/ 228646 h 628696"/>
                  <a:gd name="connsiteX22" fmla="*/ 214312 w 442912"/>
                  <a:gd name="connsiteY22" fmla="*/ 235790 h 628696"/>
                  <a:gd name="connsiteX23" fmla="*/ 216693 w 442912"/>
                  <a:gd name="connsiteY23" fmla="*/ 245315 h 628696"/>
                  <a:gd name="connsiteX24" fmla="*/ 219075 w 442912"/>
                  <a:gd name="connsiteY24" fmla="*/ 261983 h 628696"/>
                  <a:gd name="connsiteX25" fmla="*/ 226218 w 442912"/>
                  <a:gd name="connsiteY25" fmla="*/ 290558 h 628696"/>
                  <a:gd name="connsiteX26" fmla="*/ 233362 w 442912"/>
                  <a:gd name="connsiteY26" fmla="*/ 297702 h 628696"/>
                  <a:gd name="connsiteX27" fmla="*/ 238125 w 442912"/>
                  <a:gd name="connsiteY27" fmla="*/ 304846 h 628696"/>
                  <a:gd name="connsiteX28" fmla="*/ 247650 w 442912"/>
                  <a:gd name="connsiteY28" fmla="*/ 311990 h 628696"/>
                  <a:gd name="connsiteX29" fmla="*/ 261937 w 442912"/>
                  <a:gd name="connsiteY29" fmla="*/ 321515 h 628696"/>
                  <a:gd name="connsiteX30" fmla="*/ 269081 w 442912"/>
                  <a:gd name="connsiteY30" fmla="*/ 326277 h 628696"/>
                  <a:gd name="connsiteX31" fmla="*/ 292893 w 442912"/>
                  <a:gd name="connsiteY31" fmla="*/ 335802 h 628696"/>
                  <a:gd name="connsiteX32" fmla="*/ 300037 w 442912"/>
                  <a:gd name="connsiteY32" fmla="*/ 338183 h 628696"/>
                  <a:gd name="connsiteX33" fmla="*/ 307181 w 442912"/>
                  <a:gd name="connsiteY33" fmla="*/ 342946 h 628696"/>
                  <a:gd name="connsiteX34" fmla="*/ 321468 w 442912"/>
                  <a:gd name="connsiteY34" fmla="*/ 347708 h 628696"/>
                  <a:gd name="connsiteX35" fmla="*/ 335756 w 442912"/>
                  <a:gd name="connsiteY35" fmla="*/ 354852 h 628696"/>
                  <a:gd name="connsiteX36" fmla="*/ 342900 w 442912"/>
                  <a:gd name="connsiteY36" fmla="*/ 359615 h 628696"/>
                  <a:gd name="connsiteX37" fmla="*/ 357187 w 442912"/>
                  <a:gd name="connsiteY37" fmla="*/ 364377 h 628696"/>
                  <a:gd name="connsiteX38" fmla="*/ 371475 w 442912"/>
                  <a:gd name="connsiteY38" fmla="*/ 369140 h 628696"/>
                  <a:gd name="connsiteX39" fmla="*/ 378618 w 442912"/>
                  <a:gd name="connsiteY39" fmla="*/ 371521 h 628696"/>
                  <a:gd name="connsiteX40" fmla="*/ 390525 w 442912"/>
                  <a:gd name="connsiteY40" fmla="*/ 381046 h 628696"/>
                  <a:gd name="connsiteX41" fmla="*/ 395287 w 442912"/>
                  <a:gd name="connsiteY41" fmla="*/ 388190 h 628696"/>
                  <a:gd name="connsiteX42" fmla="*/ 409575 w 442912"/>
                  <a:gd name="connsiteY42" fmla="*/ 395333 h 628696"/>
                  <a:gd name="connsiteX43" fmla="*/ 414337 w 442912"/>
                  <a:gd name="connsiteY43" fmla="*/ 402477 h 628696"/>
                  <a:gd name="connsiteX44" fmla="*/ 421481 w 442912"/>
                  <a:gd name="connsiteY44" fmla="*/ 407240 h 628696"/>
                  <a:gd name="connsiteX45" fmla="*/ 431006 w 442912"/>
                  <a:gd name="connsiteY45" fmla="*/ 421527 h 628696"/>
                  <a:gd name="connsiteX46" fmla="*/ 433387 w 442912"/>
                  <a:gd name="connsiteY46" fmla="*/ 428671 h 628696"/>
                  <a:gd name="connsiteX47" fmla="*/ 438150 w 442912"/>
                  <a:gd name="connsiteY47" fmla="*/ 435815 h 628696"/>
                  <a:gd name="connsiteX48" fmla="*/ 442912 w 442912"/>
                  <a:gd name="connsiteY48" fmla="*/ 450102 h 628696"/>
                  <a:gd name="connsiteX49" fmla="*/ 440531 w 442912"/>
                  <a:gd name="connsiteY49" fmla="*/ 492965 h 628696"/>
                  <a:gd name="connsiteX50" fmla="*/ 435768 w 442912"/>
                  <a:gd name="connsiteY50" fmla="*/ 500108 h 628696"/>
                  <a:gd name="connsiteX51" fmla="*/ 428625 w 442912"/>
                  <a:gd name="connsiteY51" fmla="*/ 502490 h 628696"/>
                  <a:gd name="connsiteX52" fmla="*/ 421481 w 442912"/>
                  <a:gd name="connsiteY52" fmla="*/ 509633 h 628696"/>
                  <a:gd name="connsiteX53" fmla="*/ 419100 w 442912"/>
                  <a:gd name="connsiteY53" fmla="*/ 516777 h 628696"/>
                  <a:gd name="connsiteX54" fmla="*/ 414337 w 442912"/>
                  <a:gd name="connsiteY54" fmla="*/ 523921 h 628696"/>
                  <a:gd name="connsiteX55" fmla="*/ 409575 w 442912"/>
                  <a:gd name="connsiteY55" fmla="*/ 542971 h 628696"/>
                  <a:gd name="connsiteX56" fmla="*/ 395287 w 442912"/>
                  <a:gd name="connsiteY56" fmla="*/ 554877 h 628696"/>
                  <a:gd name="connsiteX57" fmla="*/ 390525 w 442912"/>
                  <a:gd name="connsiteY57" fmla="*/ 562021 h 628696"/>
                  <a:gd name="connsiteX58" fmla="*/ 376237 w 442912"/>
                  <a:gd name="connsiteY58" fmla="*/ 571546 h 628696"/>
                  <a:gd name="connsiteX59" fmla="*/ 371475 w 442912"/>
                  <a:gd name="connsiteY59" fmla="*/ 578690 h 628696"/>
                  <a:gd name="connsiteX60" fmla="*/ 364331 w 442912"/>
                  <a:gd name="connsiteY60" fmla="*/ 581071 h 628696"/>
                  <a:gd name="connsiteX61" fmla="*/ 357187 w 442912"/>
                  <a:gd name="connsiteY61" fmla="*/ 585833 h 628696"/>
                  <a:gd name="connsiteX62" fmla="*/ 338137 w 442912"/>
                  <a:gd name="connsiteY62" fmla="*/ 597740 h 628696"/>
                  <a:gd name="connsiteX63" fmla="*/ 330993 w 442912"/>
                  <a:gd name="connsiteY63" fmla="*/ 600121 h 628696"/>
                  <a:gd name="connsiteX64" fmla="*/ 309562 w 442912"/>
                  <a:gd name="connsiteY64" fmla="*/ 612027 h 628696"/>
                  <a:gd name="connsiteX65" fmla="*/ 295275 w 442912"/>
                  <a:gd name="connsiteY65" fmla="*/ 621552 h 628696"/>
                  <a:gd name="connsiteX66" fmla="*/ 261937 w 442912"/>
                  <a:gd name="connsiteY66" fmla="*/ 628696 h 628696"/>
                  <a:gd name="connsiteX67" fmla="*/ 226218 w 442912"/>
                  <a:gd name="connsiteY67" fmla="*/ 626315 h 628696"/>
                  <a:gd name="connsiteX68" fmla="*/ 190500 w 442912"/>
                  <a:gd name="connsiteY68" fmla="*/ 623933 h 628696"/>
                  <a:gd name="connsiteX69" fmla="*/ 183356 w 442912"/>
                  <a:gd name="connsiteY69" fmla="*/ 621552 h 628696"/>
                  <a:gd name="connsiteX70" fmla="*/ 176212 w 442912"/>
                  <a:gd name="connsiteY70" fmla="*/ 614408 h 628696"/>
                  <a:gd name="connsiteX71" fmla="*/ 169068 w 442912"/>
                  <a:gd name="connsiteY71" fmla="*/ 609646 h 628696"/>
                  <a:gd name="connsiteX72" fmla="*/ 164306 w 442912"/>
                  <a:gd name="connsiteY72" fmla="*/ 595358 h 628696"/>
                  <a:gd name="connsiteX73" fmla="*/ 161925 w 442912"/>
                  <a:gd name="connsiteY73" fmla="*/ 588215 h 628696"/>
                  <a:gd name="connsiteX74" fmla="*/ 159543 w 442912"/>
                  <a:gd name="connsiteY74" fmla="*/ 571546 h 628696"/>
                  <a:gd name="connsiteX75" fmla="*/ 157162 w 442912"/>
                  <a:gd name="connsiteY75" fmla="*/ 562021 h 628696"/>
                  <a:gd name="connsiteX76" fmla="*/ 152400 w 442912"/>
                  <a:gd name="connsiteY76" fmla="*/ 531065 h 628696"/>
                  <a:gd name="connsiteX77" fmla="*/ 147637 w 442912"/>
                  <a:gd name="connsiteY77" fmla="*/ 516777 h 628696"/>
                  <a:gd name="connsiteX78" fmla="*/ 142875 w 442912"/>
                  <a:gd name="connsiteY78" fmla="*/ 485821 h 628696"/>
                  <a:gd name="connsiteX79" fmla="*/ 138112 w 442912"/>
                  <a:gd name="connsiteY79" fmla="*/ 462008 h 628696"/>
                  <a:gd name="connsiteX80" fmla="*/ 135731 w 442912"/>
                  <a:gd name="connsiteY80" fmla="*/ 433433 h 628696"/>
                  <a:gd name="connsiteX81" fmla="*/ 130968 w 442912"/>
                  <a:gd name="connsiteY81" fmla="*/ 419146 h 628696"/>
                  <a:gd name="connsiteX82" fmla="*/ 128587 w 442912"/>
                  <a:gd name="connsiteY82" fmla="*/ 412002 h 628696"/>
                  <a:gd name="connsiteX83" fmla="*/ 123825 w 442912"/>
                  <a:gd name="connsiteY83" fmla="*/ 404858 h 628696"/>
                  <a:gd name="connsiteX84" fmla="*/ 114300 w 442912"/>
                  <a:gd name="connsiteY84" fmla="*/ 383427 h 628696"/>
                  <a:gd name="connsiteX85" fmla="*/ 107156 w 442912"/>
                  <a:gd name="connsiteY85" fmla="*/ 378665 h 628696"/>
                  <a:gd name="connsiteX86" fmla="*/ 100012 w 442912"/>
                  <a:gd name="connsiteY86" fmla="*/ 354852 h 628696"/>
                  <a:gd name="connsiteX87" fmla="*/ 95250 w 442912"/>
                  <a:gd name="connsiteY87" fmla="*/ 340565 h 628696"/>
                  <a:gd name="connsiteX88" fmla="*/ 85725 w 442912"/>
                  <a:gd name="connsiteY88" fmla="*/ 326277 h 628696"/>
                  <a:gd name="connsiteX89" fmla="*/ 83343 w 442912"/>
                  <a:gd name="connsiteY89" fmla="*/ 319133 h 628696"/>
                  <a:gd name="connsiteX90" fmla="*/ 76200 w 442912"/>
                  <a:gd name="connsiteY90" fmla="*/ 311990 h 628696"/>
                  <a:gd name="connsiteX91" fmla="*/ 71437 w 442912"/>
                  <a:gd name="connsiteY91" fmla="*/ 304846 h 628696"/>
                  <a:gd name="connsiteX92" fmla="*/ 52387 w 442912"/>
                  <a:gd name="connsiteY92" fmla="*/ 283415 h 628696"/>
                  <a:gd name="connsiteX93" fmla="*/ 45243 w 442912"/>
                  <a:gd name="connsiteY93" fmla="*/ 269127 h 628696"/>
                  <a:gd name="connsiteX94" fmla="*/ 38100 w 442912"/>
                  <a:gd name="connsiteY94" fmla="*/ 247696 h 628696"/>
                  <a:gd name="connsiteX95" fmla="*/ 33337 w 442912"/>
                  <a:gd name="connsiteY95" fmla="*/ 233408 h 628696"/>
                  <a:gd name="connsiteX96" fmla="*/ 30956 w 442912"/>
                  <a:gd name="connsiteY96" fmla="*/ 226265 h 628696"/>
                  <a:gd name="connsiteX97" fmla="*/ 26193 w 442912"/>
                  <a:gd name="connsiteY97" fmla="*/ 207215 h 628696"/>
                  <a:gd name="connsiteX98" fmla="*/ 21431 w 442912"/>
                  <a:gd name="connsiteY98" fmla="*/ 192927 h 628696"/>
                  <a:gd name="connsiteX99" fmla="*/ 19050 w 442912"/>
                  <a:gd name="connsiteY99" fmla="*/ 185783 h 628696"/>
                  <a:gd name="connsiteX100" fmla="*/ 16668 w 442912"/>
                  <a:gd name="connsiteY100" fmla="*/ 176258 h 628696"/>
                  <a:gd name="connsiteX101" fmla="*/ 11906 w 442912"/>
                  <a:gd name="connsiteY101" fmla="*/ 161971 h 628696"/>
                  <a:gd name="connsiteX102" fmla="*/ 4762 w 442912"/>
                  <a:gd name="connsiteY102" fmla="*/ 140540 h 628696"/>
                  <a:gd name="connsiteX103" fmla="*/ 2381 w 442912"/>
                  <a:gd name="connsiteY103" fmla="*/ 133396 h 628696"/>
                  <a:gd name="connsiteX104" fmla="*/ 0 w 442912"/>
                  <a:gd name="connsiteY104" fmla="*/ 126252 h 628696"/>
                  <a:gd name="connsiteX105" fmla="*/ 2381 w 442912"/>
                  <a:gd name="connsiteY105" fmla="*/ 83390 h 628696"/>
                  <a:gd name="connsiteX106" fmla="*/ 4762 w 442912"/>
                  <a:gd name="connsiteY106" fmla="*/ 90533 h 628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442912" h="628696">
                    <a:moveTo>
                      <a:pt x="4762" y="90533"/>
                    </a:moveTo>
                    <a:cubicBezTo>
                      <a:pt x="5953" y="87358"/>
                      <a:pt x="6134" y="69426"/>
                      <a:pt x="9525" y="64340"/>
                    </a:cubicBezTo>
                    <a:cubicBezTo>
                      <a:pt x="11393" y="61538"/>
                      <a:pt x="14512" y="59783"/>
                      <a:pt x="16668" y="57196"/>
                    </a:cubicBezTo>
                    <a:cubicBezTo>
                      <a:pt x="18500" y="54997"/>
                      <a:pt x="19843" y="52433"/>
                      <a:pt x="21431" y="50052"/>
                    </a:cubicBezTo>
                    <a:cubicBezTo>
                      <a:pt x="23018" y="45290"/>
                      <a:pt x="22016" y="38550"/>
                      <a:pt x="26193" y="35765"/>
                    </a:cubicBezTo>
                    <a:cubicBezTo>
                      <a:pt x="28574" y="34177"/>
                      <a:pt x="31198" y="32903"/>
                      <a:pt x="33337" y="31002"/>
                    </a:cubicBezTo>
                    <a:cubicBezTo>
                      <a:pt x="38716" y="26221"/>
                      <a:pt x="46667" y="15553"/>
                      <a:pt x="54768" y="11952"/>
                    </a:cubicBezTo>
                    <a:cubicBezTo>
                      <a:pt x="59356" y="9913"/>
                      <a:pt x="64293" y="8778"/>
                      <a:pt x="69056" y="7190"/>
                    </a:cubicBezTo>
                    <a:cubicBezTo>
                      <a:pt x="71437" y="6396"/>
                      <a:pt x="73715" y="5163"/>
                      <a:pt x="76200" y="4808"/>
                    </a:cubicBezTo>
                    <a:lnTo>
                      <a:pt x="92868" y="2427"/>
                    </a:lnTo>
                    <a:cubicBezTo>
                      <a:pt x="95249" y="1633"/>
                      <a:pt x="97502" y="46"/>
                      <a:pt x="100012" y="46"/>
                    </a:cubicBezTo>
                    <a:cubicBezTo>
                      <a:pt x="130591" y="46"/>
                      <a:pt x="126019" y="-810"/>
                      <a:pt x="142875" y="4808"/>
                    </a:cubicBezTo>
                    <a:cubicBezTo>
                      <a:pt x="145256" y="6396"/>
                      <a:pt x="147533" y="8151"/>
                      <a:pt x="150018" y="9571"/>
                    </a:cubicBezTo>
                    <a:cubicBezTo>
                      <a:pt x="171175" y="21661"/>
                      <a:pt x="149275" y="7487"/>
                      <a:pt x="166687" y="19096"/>
                    </a:cubicBezTo>
                    <a:cubicBezTo>
                      <a:pt x="170878" y="31670"/>
                      <a:pt x="167676" y="24152"/>
                      <a:pt x="178593" y="40527"/>
                    </a:cubicBezTo>
                    <a:lnTo>
                      <a:pt x="183356" y="47671"/>
                    </a:lnTo>
                    <a:cubicBezTo>
                      <a:pt x="189023" y="64673"/>
                      <a:pt x="185333" y="57781"/>
                      <a:pt x="192881" y="69102"/>
                    </a:cubicBezTo>
                    <a:cubicBezTo>
                      <a:pt x="193675" y="73865"/>
                      <a:pt x="194528" y="78618"/>
                      <a:pt x="195262" y="83390"/>
                    </a:cubicBezTo>
                    <a:cubicBezTo>
                      <a:pt x="196115" y="88937"/>
                      <a:pt x="196542" y="94555"/>
                      <a:pt x="197643" y="100058"/>
                    </a:cubicBezTo>
                    <a:cubicBezTo>
                      <a:pt x="203184" y="127760"/>
                      <a:pt x="196503" y="77784"/>
                      <a:pt x="202406" y="119108"/>
                    </a:cubicBezTo>
                    <a:cubicBezTo>
                      <a:pt x="208747" y="163502"/>
                      <a:pt x="202871" y="144320"/>
                      <a:pt x="209550" y="164352"/>
                    </a:cubicBezTo>
                    <a:cubicBezTo>
                      <a:pt x="210344" y="185783"/>
                      <a:pt x="210505" y="207247"/>
                      <a:pt x="211931" y="228646"/>
                    </a:cubicBezTo>
                    <a:cubicBezTo>
                      <a:pt x="212098" y="231151"/>
                      <a:pt x="213622" y="233376"/>
                      <a:pt x="214312" y="235790"/>
                    </a:cubicBezTo>
                    <a:cubicBezTo>
                      <a:pt x="215211" y="238937"/>
                      <a:pt x="216107" y="242095"/>
                      <a:pt x="216693" y="245315"/>
                    </a:cubicBezTo>
                    <a:cubicBezTo>
                      <a:pt x="217697" y="250837"/>
                      <a:pt x="218221" y="256436"/>
                      <a:pt x="219075" y="261983"/>
                    </a:cubicBezTo>
                    <a:cubicBezTo>
                      <a:pt x="219790" y="266633"/>
                      <a:pt x="222519" y="286859"/>
                      <a:pt x="226218" y="290558"/>
                    </a:cubicBezTo>
                    <a:cubicBezTo>
                      <a:pt x="228599" y="292939"/>
                      <a:pt x="231206" y="295115"/>
                      <a:pt x="233362" y="297702"/>
                    </a:cubicBezTo>
                    <a:cubicBezTo>
                      <a:pt x="235194" y="299901"/>
                      <a:pt x="236101" y="302822"/>
                      <a:pt x="238125" y="304846"/>
                    </a:cubicBezTo>
                    <a:cubicBezTo>
                      <a:pt x="240931" y="307652"/>
                      <a:pt x="244399" y="309714"/>
                      <a:pt x="247650" y="311990"/>
                    </a:cubicBezTo>
                    <a:cubicBezTo>
                      <a:pt x="252339" y="315272"/>
                      <a:pt x="257175" y="318340"/>
                      <a:pt x="261937" y="321515"/>
                    </a:cubicBezTo>
                    <a:cubicBezTo>
                      <a:pt x="264318" y="323102"/>
                      <a:pt x="266521" y="324997"/>
                      <a:pt x="269081" y="326277"/>
                    </a:cubicBezTo>
                    <a:cubicBezTo>
                      <a:pt x="283095" y="333285"/>
                      <a:pt x="275239" y="329918"/>
                      <a:pt x="292893" y="335802"/>
                    </a:cubicBezTo>
                    <a:lnTo>
                      <a:pt x="300037" y="338183"/>
                    </a:lnTo>
                    <a:cubicBezTo>
                      <a:pt x="302418" y="339771"/>
                      <a:pt x="304566" y="341784"/>
                      <a:pt x="307181" y="342946"/>
                    </a:cubicBezTo>
                    <a:cubicBezTo>
                      <a:pt x="311768" y="344985"/>
                      <a:pt x="321468" y="347708"/>
                      <a:pt x="321468" y="347708"/>
                    </a:cubicBezTo>
                    <a:cubicBezTo>
                      <a:pt x="341942" y="361358"/>
                      <a:pt x="316038" y="344993"/>
                      <a:pt x="335756" y="354852"/>
                    </a:cubicBezTo>
                    <a:cubicBezTo>
                      <a:pt x="338316" y="356132"/>
                      <a:pt x="340285" y="358453"/>
                      <a:pt x="342900" y="359615"/>
                    </a:cubicBezTo>
                    <a:cubicBezTo>
                      <a:pt x="347487" y="361654"/>
                      <a:pt x="352425" y="362790"/>
                      <a:pt x="357187" y="364377"/>
                    </a:cubicBezTo>
                    <a:lnTo>
                      <a:pt x="371475" y="369140"/>
                    </a:lnTo>
                    <a:lnTo>
                      <a:pt x="378618" y="371521"/>
                    </a:lnTo>
                    <a:cubicBezTo>
                      <a:pt x="392270" y="391998"/>
                      <a:pt x="374091" y="367898"/>
                      <a:pt x="390525" y="381046"/>
                    </a:cubicBezTo>
                    <a:cubicBezTo>
                      <a:pt x="392760" y="382834"/>
                      <a:pt x="393263" y="386166"/>
                      <a:pt x="395287" y="388190"/>
                    </a:cubicBezTo>
                    <a:cubicBezTo>
                      <a:pt x="399902" y="392805"/>
                      <a:pt x="403766" y="393397"/>
                      <a:pt x="409575" y="395333"/>
                    </a:cubicBezTo>
                    <a:cubicBezTo>
                      <a:pt x="411162" y="397714"/>
                      <a:pt x="412313" y="400453"/>
                      <a:pt x="414337" y="402477"/>
                    </a:cubicBezTo>
                    <a:cubicBezTo>
                      <a:pt x="416361" y="404501"/>
                      <a:pt x="419596" y="405086"/>
                      <a:pt x="421481" y="407240"/>
                    </a:cubicBezTo>
                    <a:cubicBezTo>
                      <a:pt x="425250" y="411547"/>
                      <a:pt x="431006" y="421527"/>
                      <a:pt x="431006" y="421527"/>
                    </a:cubicBezTo>
                    <a:cubicBezTo>
                      <a:pt x="431800" y="423908"/>
                      <a:pt x="432264" y="426426"/>
                      <a:pt x="433387" y="428671"/>
                    </a:cubicBezTo>
                    <a:cubicBezTo>
                      <a:pt x="434667" y="431231"/>
                      <a:pt x="436988" y="433200"/>
                      <a:pt x="438150" y="435815"/>
                    </a:cubicBezTo>
                    <a:cubicBezTo>
                      <a:pt x="440189" y="440402"/>
                      <a:pt x="442912" y="450102"/>
                      <a:pt x="442912" y="450102"/>
                    </a:cubicBezTo>
                    <a:cubicBezTo>
                      <a:pt x="442118" y="464390"/>
                      <a:pt x="442555" y="478799"/>
                      <a:pt x="440531" y="492965"/>
                    </a:cubicBezTo>
                    <a:cubicBezTo>
                      <a:pt x="440126" y="495798"/>
                      <a:pt x="438003" y="498320"/>
                      <a:pt x="435768" y="500108"/>
                    </a:cubicBezTo>
                    <a:cubicBezTo>
                      <a:pt x="433808" y="501676"/>
                      <a:pt x="431006" y="501696"/>
                      <a:pt x="428625" y="502490"/>
                    </a:cubicBezTo>
                    <a:cubicBezTo>
                      <a:pt x="426244" y="504871"/>
                      <a:pt x="423349" y="506831"/>
                      <a:pt x="421481" y="509633"/>
                    </a:cubicBezTo>
                    <a:cubicBezTo>
                      <a:pt x="420089" y="511722"/>
                      <a:pt x="420223" y="514532"/>
                      <a:pt x="419100" y="516777"/>
                    </a:cubicBezTo>
                    <a:cubicBezTo>
                      <a:pt x="417820" y="519337"/>
                      <a:pt x="415925" y="521540"/>
                      <a:pt x="414337" y="523921"/>
                    </a:cubicBezTo>
                    <a:cubicBezTo>
                      <a:pt x="413994" y="525637"/>
                      <a:pt x="411667" y="539833"/>
                      <a:pt x="409575" y="542971"/>
                    </a:cubicBezTo>
                    <a:cubicBezTo>
                      <a:pt x="405908" y="548472"/>
                      <a:pt x="400559" y="551363"/>
                      <a:pt x="395287" y="554877"/>
                    </a:cubicBezTo>
                    <a:cubicBezTo>
                      <a:pt x="393700" y="557258"/>
                      <a:pt x="392679" y="560136"/>
                      <a:pt x="390525" y="562021"/>
                    </a:cubicBezTo>
                    <a:cubicBezTo>
                      <a:pt x="386217" y="565790"/>
                      <a:pt x="376237" y="571546"/>
                      <a:pt x="376237" y="571546"/>
                    </a:cubicBezTo>
                    <a:cubicBezTo>
                      <a:pt x="374650" y="573927"/>
                      <a:pt x="373710" y="576902"/>
                      <a:pt x="371475" y="578690"/>
                    </a:cubicBezTo>
                    <a:cubicBezTo>
                      <a:pt x="369515" y="580258"/>
                      <a:pt x="366576" y="579949"/>
                      <a:pt x="364331" y="581071"/>
                    </a:cubicBezTo>
                    <a:cubicBezTo>
                      <a:pt x="361771" y="582351"/>
                      <a:pt x="359568" y="584246"/>
                      <a:pt x="357187" y="585833"/>
                    </a:cubicBezTo>
                    <a:cubicBezTo>
                      <a:pt x="349641" y="597154"/>
                      <a:pt x="355140" y="592072"/>
                      <a:pt x="338137" y="597740"/>
                    </a:cubicBezTo>
                    <a:lnTo>
                      <a:pt x="330993" y="600121"/>
                    </a:lnTo>
                    <a:cubicBezTo>
                      <a:pt x="314617" y="611038"/>
                      <a:pt x="322136" y="607836"/>
                      <a:pt x="309562" y="612027"/>
                    </a:cubicBezTo>
                    <a:cubicBezTo>
                      <a:pt x="304800" y="615202"/>
                      <a:pt x="300705" y="619742"/>
                      <a:pt x="295275" y="621552"/>
                    </a:cubicBezTo>
                    <a:cubicBezTo>
                      <a:pt x="274916" y="628339"/>
                      <a:pt x="285969" y="625692"/>
                      <a:pt x="261937" y="628696"/>
                    </a:cubicBezTo>
                    <a:cubicBezTo>
                      <a:pt x="240831" y="621660"/>
                      <a:pt x="252639" y="623378"/>
                      <a:pt x="226218" y="626315"/>
                    </a:cubicBezTo>
                    <a:cubicBezTo>
                      <a:pt x="214312" y="625521"/>
                      <a:pt x="202359" y="625251"/>
                      <a:pt x="190500" y="623933"/>
                    </a:cubicBezTo>
                    <a:cubicBezTo>
                      <a:pt x="188005" y="623656"/>
                      <a:pt x="185445" y="622944"/>
                      <a:pt x="183356" y="621552"/>
                    </a:cubicBezTo>
                    <a:cubicBezTo>
                      <a:pt x="180554" y="619684"/>
                      <a:pt x="178799" y="616564"/>
                      <a:pt x="176212" y="614408"/>
                    </a:cubicBezTo>
                    <a:cubicBezTo>
                      <a:pt x="174013" y="612576"/>
                      <a:pt x="171449" y="611233"/>
                      <a:pt x="169068" y="609646"/>
                    </a:cubicBezTo>
                    <a:lnTo>
                      <a:pt x="164306" y="595358"/>
                    </a:lnTo>
                    <a:lnTo>
                      <a:pt x="161925" y="588215"/>
                    </a:lnTo>
                    <a:cubicBezTo>
                      <a:pt x="161131" y="582659"/>
                      <a:pt x="160547" y="577068"/>
                      <a:pt x="159543" y="571546"/>
                    </a:cubicBezTo>
                    <a:cubicBezTo>
                      <a:pt x="158958" y="568326"/>
                      <a:pt x="157700" y="565249"/>
                      <a:pt x="157162" y="562021"/>
                    </a:cubicBezTo>
                    <a:cubicBezTo>
                      <a:pt x="155094" y="549611"/>
                      <a:pt x="155521" y="542507"/>
                      <a:pt x="152400" y="531065"/>
                    </a:cubicBezTo>
                    <a:cubicBezTo>
                      <a:pt x="151079" y="526222"/>
                      <a:pt x="148621" y="521700"/>
                      <a:pt x="147637" y="516777"/>
                    </a:cubicBezTo>
                    <a:cubicBezTo>
                      <a:pt x="140348" y="480329"/>
                      <a:pt x="151534" y="537770"/>
                      <a:pt x="142875" y="485821"/>
                    </a:cubicBezTo>
                    <a:cubicBezTo>
                      <a:pt x="138931" y="462159"/>
                      <a:pt x="141607" y="493471"/>
                      <a:pt x="138112" y="462008"/>
                    </a:cubicBezTo>
                    <a:cubicBezTo>
                      <a:pt x="137057" y="452508"/>
                      <a:pt x="137302" y="442861"/>
                      <a:pt x="135731" y="433433"/>
                    </a:cubicBezTo>
                    <a:cubicBezTo>
                      <a:pt x="134906" y="428481"/>
                      <a:pt x="132556" y="423908"/>
                      <a:pt x="130968" y="419146"/>
                    </a:cubicBezTo>
                    <a:cubicBezTo>
                      <a:pt x="130174" y="416765"/>
                      <a:pt x="129979" y="414091"/>
                      <a:pt x="128587" y="412002"/>
                    </a:cubicBezTo>
                    <a:cubicBezTo>
                      <a:pt x="127000" y="409621"/>
                      <a:pt x="124987" y="407473"/>
                      <a:pt x="123825" y="404858"/>
                    </a:cubicBezTo>
                    <a:cubicBezTo>
                      <a:pt x="120055" y="396375"/>
                      <a:pt x="120764" y="389891"/>
                      <a:pt x="114300" y="383427"/>
                    </a:cubicBezTo>
                    <a:cubicBezTo>
                      <a:pt x="112276" y="381403"/>
                      <a:pt x="109537" y="380252"/>
                      <a:pt x="107156" y="378665"/>
                    </a:cubicBezTo>
                    <a:cubicBezTo>
                      <a:pt x="103557" y="364266"/>
                      <a:pt x="105811" y="372250"/>
                      <a:pt x="100012" y="354852"/>
                    </a:cubicBezTo>
                    <a:cubicBezTo>
                      <a:pt x="100012" y="354851"/>
                      <a:pt x="95251" y="340566"/>
                      <a:pt x="95250" y="340565"/>
                    </a:cubicBezTo>
                    <a:cubicBezTo>
                      <a:pt x="92075" y="335802"/>
                      <a:pt x="87536" y="331707"/>
                      <a:pt x="85725" y="326277"/>
                    </a:cubicBezTo>
                    <a:cubicBezTo>
                      <a:pt x="84931" y="323896"/>
                      <a:pt x="84735" y="321222"/>
                      <a:pt x="83343" y="319133"/>
                    </a:cubicBezTo>
                    <a:cubicBezTo>
                      <a:pt x="81475" y="316331"/>
                      <a:pt x="78356" y="314577"/>
                      <a:pt x="76200" y="311990"/>
                    </a:cubicBezTo>
                    <a:cubicBezTo>
                      <a:pt x="74368" y="309791"/>
                      <a:pt x="73338" y="306985"/>
                      <a:pt x="71437" y="304846"/>
                    </a:cubicBezTo>
                    <a:cubicBezTo>
                      <a:pt x="49686" y="280375"/>
                      <a:pt x="63198" y="299629"/>
                      <a:pt x="52387" y="283415"/>
                    </a:cubicBezTo>
                    <a:cubicBezTo>
                      <a:pt x="43705" y="257366"/>
                      <a:pt x="57551" y="296819"/>
                      <a:pt x="45243" y="269127"/>
                    </a:cubicBezTo>
                    <a:cubicBezTo>
                      <a:pt x="45239" y="269119"/>
                      <a:pt x="39292" y="251272"/>
                      <a:pt x="38100" y="247696"/>
                    </a:cubicBezTo>
                    <a:lnTo>
                      <a:pt x="33337" y="233408"/>
                    </a:lnTo>
                    <a:cubicBezTo>
                      <a:pt x="32543" y="231027"/>
                      <a:pt x="31565" y="228700"/>
                      <a:pt x="30956" y="226265"/>
                    </a:cubicBezTo>
                    <a:cubicBezTo>
                      <a:pt x="29368" y="219915"/>
                      <a:pt x="28263" y="213425"/>
                      <a:pt x="26193" y="207215"/>
                    </a:cubicBezTo>
                    <a:lnTo>
                      <a:pt x="21431" y="192927"/>
                    </a:lnTo>
                    <a:cubicBezTo>
                      <a:pt x="20637" y="190546"/>
                      <a:pt x="19659" y="188218"/>
                      <a:pt x="19050" y="185783"/>
                    </a:cubicBezTo>
                    <a:cubicBezTo>
                      <a:pt x="18256" y="182608"/>
                      <a:pt x="17608" y="179393"/>
                      <a:pt x="16668" y="176258"/>
                    </a:cubicBezTo>
                    <a:cubicBezTo>
                      <a:pt x="15225" y="171450"/>
                      <a:pt x="13493" y="166733"/>
                      <a:pt x="11906" y="161971"/>
                    </a:cubicBezTo>
                    <a:lnTo>
                      <a:pt x="4762" y="140540"/>
                    </a:lnTo>
                    <a:lnTo>
                      <a:pt x="2381" y="133396"/>
                    </a:lnTo>
                    <a:lnTo>
                      <a:pt x="0" y="126252"/>
                    </a:lnTo>
                    <a:cubicBezTo>
                      <a:pt x="794" y="111965"/>
                      <a:pt x="606" y="97589"/>
                      <a:pt x="2381" y="83390"/>
                    </a:cubicBezTo>
                    <a:cubicBezTo>
                      <a:pt x="3269" y="76285"/>
                      <a:pt x="3571" y="93708"/>
                      <a:pt x="4762" y="905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3" name="Elipse 82"/>
              <p:cNvSpPr/>
              <p:nvPr/>
            </p:nvSpPr>
            <p:spPr>
              <a:xfrm>
                <a:off x="876405" y="5298909"/>
                <a:ext cx="108386" cy="144016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15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4" name="Elipse 83"/>
              <p:cNvSpPr/>
              <p:nvPr/>
            </p:nvSpPr>
            <p:spPr>
              <a:xfrm>
                <a:off x="804724" y="5388742"/>
                <a:ext cx="58490" cy="108366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15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5" name="Elipse 84"/>
              <p:cNvSpPr/>
              <p:nvPr/>
            </p:nvSpPr>
            <p:spPr>
              <a:xfrm>
                <a:off x="735826" y="5436585"/>
                <a:ext cx="45719" cy="91384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9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6" name="Elipse 85"/>
              <p:cNvSpPr/>
              <p:nvPr/>
            </p:nvSpPr>
            <p:spPr>
              <a:xfrm>
                <a:off x="660709" y="5466248"/>
                <a:ext cx="45719" cy="61721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6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7" name="Elipse 86"/>
              <p:cNvSpPr/>
              <p:nvPr/>
            </p:nvSpPr>
            <p:spPr>
              <a:xfrm>
                <a:off x="596475" y="546624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75" name="Grupo 74"/>
            <p:cNvGrpSpPr/>
            <p:nvPr/>
          </p:nvGrpSpPr>
          <p:grpSpPr>
            <a:xfrm rot="18668029" flipH="1">
              <a:off x="671729" y="3675660"/>
              <a:ext cx="591769" cy="730817"/>
              <a:chOff x="420302" y="4797152"/>
              <a:chExt cx="564489" cy="730817"/>
            </a:xfrm>
            <a:grpFill/>
          </p:grpSpPr>
          <p:sp>
            <p:nvSpPr>
              <p:cNvPr id="76" name="Forma livre 75"/>
              <p:cNvSpPr/>
              <p:nvPr/>
            </p:nvSpPr>
            <p:spPr>
              <a:xfrm>
                <a:off x="420302" y="4797152"/>
                <a:ext cx="442912" cy="628696"/>
              </a:xfrm>
              <a:custGeom>
                <a:avLst/>
                <a:gdLst>
                  <a:gd name="connsiteX0" fmla="*/ 4762 w 442912"/>
                  <a:gd name="connsiteY0" fmla="*/ 90533 h 628696"/>
                  <a:gd name="connsiteX1" fmla="*/ 9525 w 442912"/>
                  <a:gd name="connsiteY1" fmla="*/ 64340 h 628696"/>
                  <a:gd name="connsiteX2" fmla="*/ 16668 w 442912"/>
                  <a:gd name="connsiteY2" fmla="*/ 57196 h 628696"/>
                  <a:gd name="connsiteX3" fmla="*/ 21431 w 442912"/>
                  <a:gd name="connsiteY3" fmla="*/ 50052 h 628696"/>
                  <a:gd name="connsiteX4" fmla="*/ 26193 w 442912"/>
                  <a:gd name="connsiteY4" fmla="*/ 35765 h 628696"/>
                  <a:gd name="connsiteX5" fmla="*/ 33337 w 442912"/>
                  <a:gd name="connsiteY5" fmla="*/ 31002 h 628696"/>
                  <a:gd name="connsiteX6" fmla="*/ 54768 w 442912"/>
                  <a:gd name="connsiteY6" fmla="*/ 11952 h 628696"/>
                  <a:gd name="connsiteX7" fmla="*/ 69056 w 442912"/>
                  <a:gd name="connsiteY7" fmla="*/ 7190 h 628696"/>
                  <a:gd name="connsiteX8" fmla="*/ 76200 w 442912"/>
                  <a:gd name="connsiteY8" fmla="*/ 4808 h 628696"/>
                  <a:gd name="connsiteX9" fmla="*/ 92868 w 442912"/>
                  <a:gd name="connsiteY9" fmla="*/ 2427 h 628696"/>
                  <a:gd name="connsiteX10" fmla="*/ 100012 w 442912"/>
                  <a:gd name="connsiteY10" fmla="*/ 46 h 628696"/>
                  <a:gd name="connsiteX11" fmla="*/ 142875 w 442912"/>
                  <a:gd name="connsiteY11" fmla="*/ 4808 h 628696"/>
                  <a:gd name="connsiteX12" fmla="*/ 150018 w 442912"/>
                  <a:gd name="connsiteY12" fmla="*/ 9571 h 628696"/>
                  <a:gd name="connsiteX13" fmla="*/ 166687 w 442912"/>
                  <a:gd name="connsiteY13" fmla="*/ 19096 h 628696"/>
                  <a:gd name="connsiteX14" fmla="*/ 178593 w 442912"/>
                  <a:gd name="connsiteY14" fmla="*/ 40527 h 628696"/>
                  <a:gd name="connsiteX15" fmla="*/ 183356 w 442912"/>
                  <a:gd name="connsiteY15" fmla="*/ 47671 h 628696"/>
                  <a:gd name="connsiteX16" fmla="*/ 192881 w 442912"/>
                  <a:gd name="connsiteY16" fmla="*/ 69102 h 628696"/>
                  <a:gd name="connsiteX17" fmla="*/ 195262 w 442912"/>
                  <a:gd name="connsiteY17" fmla="*/ 83390 h 628696"/>
                  <a:gd name="connsiteX18" fmla="*/ 197643 w 442912"/>
                  <a:gd name="connsiteY18" fmla="*/ 100058 h 628696"/>
                  <a:gd name="connsiteX19" fmla="*/ 202406 w 442912"/>
                  <a:gd name="connsiteY19" fmla="*/ 119108 h 628696"/>
                  <a:gd name="connsiteX20" fmla="*/ 209550 w 442912"/>
                  <a:gd name="connsiteY20" fmla="*/ 164352 h 628696"/>
                  <a:gd name="connsiteX21" fmla="*/ 211931 w 442912"/>
                  <a:gd name="connsiteY21" fmla="*/ 228646 h 628696"/>
                  <a:gd name="connsiteX22" fmla="*/ 214312 w 442912"/>
                  <a:gd name="connsiteY22" fmla="*/ 235790 h 628696"/>
                  <a:gd name="connsiteX23" fmla="*/ 216693 w 442912"/>
                  <a:gd name="connsiteY23" fmla="*/ 245315 h 628696"/>
                  <a:gd name="connsiteX24" fmla="*/ 219075 w 442912"/>
                  <a:gd name="connsiteY24" fmla="*/ 261983 h 628696"/>
                  <a:gd name="connsiteX25" fmla="*/ 226218 w 442912"/>
                  <a:gd name="connsiteY25" fmla="*/ 290558 h 628696"/>
                  <a:gd name="connsiteX26" fmla="*/ 233362 w 442912"/>
                  <a:gd name="connsiteY26" fmla="*/ 297702 h 628696"/>
                  <a:gd name="connsiteX27" fmla="*/ 238125 w 442912"/>
                  <a:gd name="connsiteY27" fmla="*/ 304846 h 628696"/>
                  <a:gd name="connsiteX28" fmla="*/ 247650 w 442912"/>
                  <a:gd name="connsiteY28" fmla="*/ 311990 h 628696"/>
                  <a:gd name="connsiteX29" fmla="*/ 261937 w 442912"/>
                  <a:gd name="connsiteY29" fmla="*/ 321515 h 628696"/>
                  <a:gd name="connsiteX30" fmla="*/ 269081 w 442912"/>
                  <a:gd name="connsiteY30" fmla="*/ 326277 h 628696"/>
                  <a:gd name="connsiteX31" fmla="*/ 292893 w 442912"/>
                  <a:gd name="connsiteY31" fmla="*/ 335802 h 628696"/>
                  <a:gd name="connsiteX32" fmla="*/ 300037 w 442912"/>
                  <a:gd name="connsiteY32" fmla="*/ 338183 h 628696"/>
                  <a:gd name="connsiteX33" fmla="*/ 307181 w 442912"/>
                  <a:gd name="connsiteY33" fmla="*/ 342946 h 628696"/>
                  <a:gd name="connsiteX34" fmla="*/ 321468 w 442912"/>
                  <a:gd name="connsiteY34" fmla="*/ 347708 h 628696"/>
                  <a:gd name="connsiteX35" fmla="*/ 335756 w 442912"/>
                  <a:gd name="connsiteY35" fmla="*/ 354852 h 628696"/>
                  <a:gd name="connsiteX36" fmla="*/ 342900 w 442912"/>
                  <a:gd name="connsiteY36" fmla="*/ 359615 h 628696"/>
                  <a:gd name="connsiteX37" fmla="*/ 357187 w 442912"/>
                  <a:gd name="connsiteY37" fmla="*/ 364377 h 628696"/>
                  <a:gd name="connsiteX38" fmla="*/ 371475 w 442912"/>
                  <a:gd name="connsiteY38" fmla="*/ 369140 h 628696"/>
                  <a:gd name="connsiteX39" fmla="*/ 378618 w 442912"/>
                  <a:gd name="connsiteY39" fmla="*/ 371521 h 628696"/>
                  <a:gd name="connsiteX40" fmla="*/ 390525 w 442912"/>
                  <a:gd name="connsiteY40" fmla="*/ 381046 h 628696"/>
                  <a:gd name="connsiteX41" fmla="*/ 395287 w 442912"/>
                  <a:gd name="connsiteY41" fmla="*/ 388190 h 628696"/>
                  <a:gd name="connsiteX42" fmla="*/ 409575 w 442912"/>
                  <a:gd name="connsiteY42" fmla="*/ 395333 h 628696"/>
                  <a:gd name="connsiteX43" fmla="*/ 414337 w 442912"/>
                  <a:gd name="connsiteY43" fmla="*/ 402477 h 628696"/>
                  <a:gd name="connsiteX44" fmla="*/ 421481 w 442912"/>
                  <a:gd name="connsiteY44" fmla="*/ 407240 h 628696"/>
                  <a:gd name="connsiteX45" fmla="*/ 431006 w 442912"/>
                  <a:gd name="connsiteY45" fmla="*/ 421527 h 628696"/>
                  <a:gd name="connsiteX46" fmla="*/ 433387 w 442912"/>
                  <a:gd name="connsiteY46" fmla="*/ 428671 h 628696"/>
                  <a:gd name="connsiteX47" fmla="*/ 438150 w 442912"/>
                  <a:gd name="connsiteY47" fmla="*/ 435815 h 628696"/>
                  <a:gd name="connsiteX48" fmla="*/ 442912 w 442912"/>
                  <a:gd name="connsiteY48" fmla="*/ 450102 h 628696"/>
                  <a:gd name="connsiteX49" fmla="*/ 440531 w 442912"/>
                  <a:gd name="connsiteY49" fmla="*/ 492965 h 628696"/>
                  <a:gd name="connsiteX50" fmla="*/ 435768 w 442912"/>
                  <a:gd name="connsiteY50" fmla="*/ 500108 h 628696"/>
                  <a:gd name="connsiteX51" fmla="*/ 428625 w 442912"/>
                  <a:gd name="connsiteY51" fmla="*/ 502490 h 628696"/>
                  <a:gd name="connsiteX52" fmla="*/ 421481 w 442912"/>
                  <a:gd name="connsiteY52" fmla="*/ 509633 h 628696"/>
                  <a:gd name="connsiteX53" fmla="*/ 419100 w 442912"/>
                  <a:gd name="connsiteY53" fmla="*/ 516777 h 628696"/>
                  <a:gd name="connsiteX54" fmla="*/ 414337 w 442912"/>
                  <a:gd name="connsiteY54" fmla="*/ 523921 h 628696"/>
                  <a:gd name="connsiteX55" fmla="*/ 409575 w 442912"/>
                  <a:gd name="connsiteY55" fmla="*/ 542971 h 628696"/>
                  <a:gd name="connsiteX56" fmla="*/ 395287 w 442912"/>
                  <a:gd name="connsiteY56" fmla="*/ 554877 h 628696"/>
                  <a:gd name="connsiteX57" fmla="*/ 390525 w 442912"/>
                  <a:gd name="connsiteY57" fmla="*/ 562021 h 628696"/>
                  <a:gd name="connsiteX58" fmla="*/ 376237 w 442912"/>
                  <a:gd name="connsiteY58" fmla="*/ 571546 h 628696"/>
                  <a:gd name="connsiteX59" fmla="*/ 371475 w 442912"/>
                  <a:gd name="connsiteY59" fmla="*/ 578690 h 628696"/>
                  <a:gd name="connsiteX60" fmla="*/ 364331 w 442912"/>
                  <a:gd name="connsiteY60" fmla="*/ 581071 h 628696"/>
                  <a:gd name="connsiteX61" fmla="*/ 357187 w 442912"/>
                  <a:gd name="connsiteY61" fmla="*/ 585833 h 628696"/>
                  <a:gd name="connsiteX62" fmla="*/ 338137 w 442912"/>
                  <a:gd name="connsiteY62" fmla="*/ 597740 h 628696"/>
                  <a:gd name="connsiteX63" fmla="*/ 330993 w 442912"/>
                  <a:gd name="connsiteY63" fmla="*/ 600121 h 628696"/>
                  <a:gd name="connsiteX64" fmla="*/ 309562 w 442912"/>
                  <a:gd name="connsiteY64" fmla="*/ 612027 h 628696"/>
                  <a:gd name="connsiteX65" fmla="*/ 295275 w 442912"/>
                  <a:gd name="connsiteY65" fmla="*/ 621552 h 628696"/>
                  <a:gd name="connsiteX66" fmla="*/ 261937 w 442912"/>
                  <a:gd name="connsiteY66" fmla="*/ 628696 h 628696"/>
                  <a:gd name="connsiteX67" fmla="*/ 226218 w 442912"/>
                  <a:gd name="connsiteY67" fmla="*/ 626315 h 628696"/>
                  <a:gd name="connsiteX68" fmla="*/ 190500 w 442912"/>
                  <a:gd name="connsiteY68" fmla="*/ 623933 h 628696"/>
                  <a:gd name="connsiteX69" fmla="*/ 183356 w 442912"/>
                  <a:gd name="connsiteY69" fmla="*/ 621552 h 628696"/>
                  <a:gd name="connsiteX70" fmla="*/ 176212 w 442912"/>
                  <a:gd name="connsiteY70" fmla="*/ 614408 h 628696"/>
                  <a:gd name="connsiteX71" fmla="*/ 169068 w 442912"/>
                  <a:gd name="connsiteY71" fmla="*/ 609646 h 628696"/>
                  <a:gd name="connsiteX72" fmla="*/ 164306 w 442912"/>
                  <a:gd name="connsiteY72" fmla="*/ 595358 h 628696"/>
                  <a:gd name="connsiteX73" fmla="*/ 161925 w 442912"/>
                  <a:gd name="connsiteY73" fmla="*/ 588215 h 628696"/>
                  <a:gd name="connsiteX74" fmla="*/ 159543 w 442912"/>
                  <a:gd name="connsiteY74" fmla="*/ 571546 h 628696"/>
                  <a:gd name="connsiteX75" fmla="*/ 157162 w 442912"/>
                  <a:gd name="connsiteY75" fmla="*/ 562021 h 628696"/>
                  <a:gd name="connsiteX76" fmla="*/ 152400 w 442912"/>
                  <a:gd name="connsiteY76" fmla="*/ 531065 h 628696"/>
                  <a:gd name="connsiteX77" fmla="*/ 147637 w 442912"/>
                  <a:gd name="connsiteY77" fmla="*/ 516777 h 628696"/>
                  <a:gd name="connsiteX78" fmla="*/ 142875 w 442912"/>
                  <a:gd name="connsiteY78" fmla="*/ 485821 h 628696"/>
                  <a:gd name="connsiteX79" fmla="*/ 138112 w 442912"/>
                  <a:gd name="connsiteY79" fmla="*/ 462008 h 628696"/>
                  <a:gd name="connsiteX80" fmla="*/ 135731 w 442912"/>
                  <a:gd name="connsiteY80" fmla="*/ 433433 h 628696"/>
                  <a:gd name="connsiteX81" fmla="*/ 130968 w 442912"/>
                  <a:gd name="connsiteY81" fmla="*/ 419146 h 628696"/>
                  <a:gd name="connsiteX82" fmla="*/ 128587 w 442912"/>
                  <a:gd name="connsiteY82" fmla="*/ 412002 h 628696"/>
                  <a:gd name="connsiteX83" fmla="*/ 123825 w 442912"/>
                  <a:gd name="connsiteY83" fmla="*/ 404858 h 628696"/>
                  <a:gd name="connsiteX84" fmla="*/ 114300 w 442912"/>
                  <a:gd name="connsiteY84" fmla="*/ 383427 h 628696"/>
                  <a:gd name="connsiteX85" fmla="*/ 107156 w 442912"/>
                  <a:gd name="connsiteY85" fmla="*/ 378665 h 628696"/>
                  <a:gd name="connsiteX86" fmla="*/ 100012 w 442912"/>
                  <a:gd name="connsiteY86" fmla="*/ 354852 h 628696"/>
                  <a:gd name="connsiteX87" fmla="*/ 95250 w 442912"/>
                  <a:gd name="connsiteY87" fmla="*/ 340565 h 628696"/>
                  <a:gd name="connsiteX88" fmla="*/ 85725 w 442912"/>
                  <a:gd name="connsiteY88" fmla="*/ 326277 h 628696"/>
                  <a:gd name="connsiteX89" fmla="*/ 83343 w 442912"/>
                  <a:gd name="connsiteY89" fmla="*/ 319133 h 628696"/>
                  <a:gd name="connsiteX90" fmla="*/ 76200 w 442912"/>
                  <a:gd name="connsiteY90" fmla="*/ 311990 h 628696"/>
                  <a:gd name="connsiteX91" fmla="*/ 71437 w 442912"/>
                  <a:gd name="connsiteY91" fmla="*/ 304846 h 628696"/>
                  <a:gd name="connsiteX92" fmla="*/ 52387 w 442912"/>
                  <a:gd name="connsiteY92" fmla="*/ 283415 h 628696"/>
                  <a:gd name="connsiteX93" fmla="*/ 45243 w 442912"/>
                  <a:gd name="connsiteY93" fmla="*/ 269127 h 628696"/>
                  <a:gd name="connsiteX94" fmla="*/ 38100 w 442912"/>
                  <a:gd name="connsiteY94" fmla="*/ 247696 h 628696"/>
                  <a:gd name="connsiteX95" fmla="*/ 33337 w 442912"/>
                  <a:gd name="connsiteY95" fmla="*/ 233408 h 628696"/>
                  <a:gd name="connsiteX96" fmla="*/ 30956 w 442912"/>
                  <a:gd name="connsiteY96" fmla="*/ 226265 h 628696"/>
                  <a:gd name="connsiteX97" fmla="*/ 26193 w 442912"/>
                  <a:gd name="connsiteY97" fmla="*/ 207215 h 628696"/>
                  <a:gd name="connsiteX98" fmla="*/ 21431 w 442912"/>
                  <a:gd name="connsiteY98" fmla="*/ 192927 h 628696"/>
                  <a:gd name="connsiteX99" fmla="*/ 19050 w 442912"/>
                  <a:gd name="connsiteY99" fmla="*/ 185783 h 628696"/>
                  <a:gd name="connsiteX100" fmla="*/ 16668 w 442912"/>
                  <a:gd name="connsiteY100" fmla="*/ 176258 h 628696"/>
                  <a:gd name="connsiteX101" fmla="*/ 11906 w 442912"/>
                  <a:gd name="connsiteY101" fmla="*/ 161971 h 628696"/>
                  <a:gd name="connsiteX102" fmla="*/ 4762 w 442912"/>
                  <a:gd name="connsiteY102" fmla="*/ 140540 h 628696"/>
                  <a:gd name="connsiteX103" fmla="*/ 2381 w 442912"/>
                  <a:gd name="connsiteY103" fmla="*/ 133396 h 628696"/>
                  <a:gd name="connsiteX104" fmla="*/ 0 w 442912"/>
                  <a:gd name="connsiteY104" fmla="*/ 126252 h 628696"/>
                  <a:gd name="connsiteX105" fmla="*/ 2381 w 442912"/>
                  <a:gd name="connsiteY105" fmla="*/ 83390 h 628696"/>
                  <a:gd name="connsiteX106" fmla="*/ 4762 w 442912"/>
                  <a:gd name="connsiteY106" fmla="*/ 90533 h 628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442912" h="628696">
                    <a:moveTo>
                      <a:pt x="4762" y="90533"/>
                    </a:moveTo>
                    <a:cubicBezTo>
                      <a:pt x="5953" y="87358"/>
                      <a:pt x="6134" y="69426"/>
                      <a:pt x="9525" y="64340"/>
                    </a:cubicBezTo>
                    <a:cubicBezTo>
                      <a:pt x="11393" y="61538"/>
                      <a:pt x="14512" y="59783"/>
                      <a:pt x="16668" y="57196"/>
                    </a:cubicBezTo>
                    <a:cubicBezTo>
                      <a:pt x="18500" y="54997"/>
                      <a:pt x="19843" y="52433"/>
                      <a:pt x="21431" y="50052"/>
                    </a:cubicBezTo>
                    <a:cubicBezTo>
                      <a:pt x="23018" y="45290"/>
                      <a:pt x="22016" y="38550"/>
                      <a:pt x="26193" y="35765"/>
                    </a:cubicBezTo>
                    <a:cubicBezTo>
                      <a:pt x="28574" y="34177"/>
                      <a:pt x="31198" y="32903"/>
                      <a:pt x="33337" y="31002"/>
                    </a:cubicBezTo>
                    <a:cubicBezTo>
                      <a:pt x="38716" y="26221"/>
                      <a:pt x="46667" y="15553"/>
                      <a:pt x="54768" y="11952"/>
                    </a:cubicBezTo>
                    <a:cubicBezTo>
                      <a:pt x="59356" y="9913"/>
                      <a:pt x="64293" y="8778"/>
                      <a:pt x="69056" y="7190"/>
                    </a:cubicBezTo>
                    <a:cubicBezTo>
                      <a:pt x="71437" y="6396"/>
                      <a:pt x="73715" y="5163"/>
                      <a:pt x="76200" y="4808"/>
                    </a:cubicBezTo>
                    <a:lnTo>
                      <a:pt x="92868" y="2427"/>
                    </a:lnTo>
                    <a:cubicBezTo>
                      <a:pt x="95249" y="1633"/>
                      <a:pt x="97502" y="46"/>
                      <a:pt x="100012" y="46"/>
                    </a:cubicBezTo>
                    <a:cubicBezTo>
                      <a:pt x="130591" y="46"/>
                      <a:pt x="126019" y="-810"/>
                      <a:pt x="142875" y="4808"/>
                    </a:cubicBezTo>
                    <a:cubicBezTo>
                      <a:pt x="145256" y="6396"/>
                      <a:pt x="147533" y="8151"/>
                      <a:pt x="150018" y="9571"/>
                    </a:cubicBezTo>
                    <a:cubicBezTo>
                      <a:pt x="171175" y="21661"/>
                      <a:pt x="149275" y="7487"/>
                      <a:pt x="166687" y="19096"/>
                    </a:cubicBezTo>
                    <a:cubicBezTo>
                      <a:pt x="170878" y="31670"/>
                      <a:pt x="167676" y="24152"/>
                      <a:pt x="178593" y="40527"/>
                    </a:cubicBezTo>
                    <a:lnTo>
                      <a:pt x="183356" y="47671"/>
                    </a:lnTo>
                    <a:cubicBezTo>
                      <a:pt x="189023" y="64673"/>
                      <a:pt x="185333" y="57781"/>
                      <a:pt x="192881" y="69102"/>
                    </a:cubicBezTo>
                    <a:cubicBezTo>
                      <a:pt x="193675" y="73865"/>
                      <a:pt x="194528" y="78618"/>
                      <a:pt x="195262" y="83390"/>
                    </a:cubicBezTo>
                    <a:cubicBezTo>
                      <a:pt x="196115" y="88937"/>
                      <a:pt x="196542" y="94555"/>
                      <a:pt x="197643" y="100058"/>
                    </a:cubicBezTo>
                    <a:cubicBezTo>
                      <a:pt x="203184" y="127760"/>
                      <a:pt x="196503" y="77784"/>
                      <a:pt x="202406" y="119108"/>
                    </a:cubicBezTo>
                    <a:cubicBezTo>
                      <a:pt x="208747" y="163502"/>
                      <a:pt x="202871" y="144320"/>
                      <a:pt x="209550" y="164352"/>
                    </a:cubicBezTo>
                    <a:cubicBezTo>
                      <a:pt x="210344" y="185783"/>
                      <a:pt x="210505" y="207247"/>
                      <a:pt x="211931" y="228646"/>
                    </a:cubicBezTo>
                    <a:cubicBezTo>
                      <a:pt x="212098" y="231151"/>
                      <a:pt x="213622" y="233376"/>
                      <a:pt x="214312" y="235790"/>
                    </a:cubicBezTo>
                    <a:cubicBezTo>
                      <a:pt x="215211" y="238937"/>
                      <a:pt x="216107" y="242095"/>
                      <a:pt x="216693" y="245315"/>
                    </a:cubicBezTo>
                    <a:cubicBezTo>
                      <a:pt x="217697" y="250837"/>
                      <a:pt x="218221" y="256436"/>
                      <a:pt x="219075" y="261983"/>
                    </a:cubicBezTo>
                    <a:cubicBezTo>
                      <a:pt x="219790" y="266633"/>
                      <a:pt x="222519" y="286859"/>
                      <a:pt x="226218" y="290558"/>
                    </a:cubicBezTo>
                    <a:cubicBezTo>
                      <a:pt x="228599" y="292939"/>
                      <a:pt x="231206" y="295115"/>
                      <a:pt x="233362" y="297702"/>
                    </a:cubicBezTo>
                    <a:cubicBezTo>
                      <a:pt x="235194" y="299901"/>
                      <a:pt x="236101" y="302822"/>
                      <a:pt x="238125" y="304846"/>
                    </a:cubicBezTo>
                    <a:cubicBezTo>
                      <a:pt x="240931" y="307652"/>
                      <a:pt x="244399" y="309714"/>
                      <a:pt x="247650" y="311990"/>
                    </a:cubicBezTo>
                    <a:cubicBezTo>
                      <a:pt x="252339" y="315272"/>
                      <a:pt x="257175" y="318340"/>
                      <a:pt x="261937" y="321515"/>
                    </a:cubicBezTo>
                    <a:cubicBezTo>
                      <a:pt x="264318" y="323102"/>
                      <a:pt x="266521" y="324997"/>
                      <a:pt x="269081" y="326277"/>
                    </a:cubicBezTo>
                    <a:cubicBezTo>
                      <a:pt x="283095" y="333285"/>
                      <a:pt x="275239" y="329918"/>
                      <a:pt x="292893" y="335802"/>
                    </a:cubicBezTo>
                    <a:lnTo>
                      <a:pt x="300037" y="338183"/>
                    </a:lnTo>
                    <a:cubicBezTo>
                      <a:pt x="302418" y="339771"/>
                      <a:pt x="304566" y="341784"/>
                      <a:pt x="307181" y="342946"/>
                    </a:cubicBezTo>
                    <a:cubicBezTo>
                      <a:pt x="311768" y="344985"/>
                      <a:pt x="321468" y="347708"/>
                      <a:pt x="321468" y="347708"/>
                    </a:cubicBezTo>
                    <a:cubicBezTo>
                      <a:pt x="341942" y="361358"/>
                      <a:pt x="316038" y="344993"/>
                      <a:pt x="335756" y="354852"/>
                    </a:cubicBezTo>
                    <a:cubicBezTo>
                      <a:pt x="338316" y="356132"/>
                      <a:pt x="340285" y="358453"/>
                      <a:pt x="342900" y="359615"/>
                    </a:cubicBezTo>
                    <a:cubicBezTo>
                      <a:pt x="347487" y="361654"/>
                      <a:pt x="352425" y="362790"/>
                      <a:pt x="357187" y="364377"/>
                    </a:cubicBezTo>
                    <a:lnTo>
                      <a:pt x="371475" y="369140"/>
                    </a:lnTo>
                    <a:lnTo>
                      <a:pt x="378618" y="371521"/>
                    </a:lnTo>
                    <a:cubicBezTo>
                      <a:pt x="392270" y="391998"/>
                      <a:pt x="374091" y="367898"/>
                      <a:pt x="390525" y="381046"/>
                    </a:cubicBezTo>
                    <a:cubicBezTo>
                      <a:pt x="392760" y="382834"/>
                      <a:pt x="393263" y="386166"/>
                      <a:pt x="395287" y="388190"/>
                    </a:cubicBezTo>
                    <a:cubicBezTo>
                      <a:pt x="399902" y="392805"/>
                      <a:pt x="403766" y="393397"/>
                      <a:pt x="409575" y="395333"/>
                    </a:cubicBezTo>
                    <a:cubicBezTo>
                      <a:pt x="411162" y="397714"/>
                      <a:pt x="412313" y="400453"/>
                      <a:pt x="414337" y="402477"/>
                    </a:cubicBezTo>
                    <a:cubicBezTo>
                      <a:pt x="416361" y="404501"/>
                      <a:pt x="419596" y="405086"/>
                      <a:pt x="421481" y="407240"/>
                    </a:cubicBezTo>
                    <a:cubicBezTo>
                      <a:pt x="425250" y="411547"/>
                      <a:pt x="431006" y="421527"/>
                      <a:pt x="431006" y="421527"/>
                    </a:cubicBezTo>
                    <a:cubicBezTo>
                      <a:pt x="431800" y="423908"/>
                      <a:pt x="432264" y="426426"/>
                      <a:pt x="433387" y="428671"/>
                    </a:cubicBezTo>
                    <a:cubicBezTo>
                      <a:pt x="434667" y="431231"/>
                      <a:pt x="436988" y="433200"/>
                      <a:pt x="438150" y="435815"/>
                    </a:cubicBezTo>
                    <a:cubicBezTo>
                      <a:pt x="440189" y="440402"/>
                      <a:pt x="442912" y="450102"/>
                      <a:pt x="442912" y="450102"/>
                    </a:cubicBezTo>
                    <a:cubicBezTo>
                      <a:pt x="442118" y="464390"/>
                      <a:pt x="442555" y="478799"/>
                      <a:pt x="440531" y="492965"/>
                    </a:cubicBezTo>
                    <a:cubicBezTo>
                      <a:pt x="440126" y="495798"/>
                      <a:pt x="438003" y="498320"/>
                      <a:pt x="435768" y="500108"/>
                    </a:cubicBezTo>
                    <a:cubicBezTo>
                      <a:pt x="433808" y="501676"/>
                      <a:pt x="431006" y="501696"/>
                      <a:pt x="428625" y="502490"/>
                    </a:cubicBezTo>
                    <a:cubicBezTo>
                      <a:pt x="426244" y="504871"/>
                      <a:pt x="423349" y="506831"/>
                      <a:pt x="421481" y="509633"/>
                    </a:cubicBezTo>
                    <a:cubicBezTo>
                      <a:pt x="420089" y="511722"/>
                      <a:pt x="420223" y="514532"/>
                      <a:pt x="419100" y="516777"/>
                    </a:cubicBezTo>
                    <a:cubicBezTo>
                      <a:pt x="417820" y="519337"/>
                      <a:pt x="415925" y="521540"/>
                      <a:pt x="414337" y="523921"/>
                    </a:cubicBezTo>
                    <a:cubicBezTo>
                      <a:pt x="413994" y="525637"/>
                      <a:pt x="411667" y="539833"/>
                      <a:pt x="409575" y="542971"/>
                    </a:cubicBezTo>
                    <a:cubicBezTo>
                      <a:pt x="405908" y="548472"/>
                      <a:pt x="400559" y="551363"/>
                      <a:pt x="395287" y="554877"/>
                    </a:cubicBezTo>
                    <a:cubicBezTo>
                      <a:pt x="393700" y="557258"/>
                      <a:pt x="392679" y="560136"/>
                      <a:pt x="390525" y="562021"/>
                    </a:cubicBezTo>
                    <a:cubicBezTo>
                      <a:pt x="386217" y="565790"/>
                      <a:pt x="376237" y="571546"/>
                      <a:pt x="376237" y="571546"/>
                    </a:cubicBezTo>
                    <a:cubicBezTo>
                      <a:pt x="374650" y="573927"/>
                      <a:pt x="373710" y="576902"/>
                      <a:pt x="371475" y="578690"/>
                    </a:cubicBezTo>
                    <a:cubicBezTo>
                      <a:pt x="369515" y="580258"/>
                      <a:pt x="366576" y="579949"/>
                      <a:pt x="364331" y="581071"/>
                    </a:cubicBezTo>
                    <a:cubicBezTo>
                      <a:pt x="361771" y="582351"/>
                      <a:pt x="359568" y="584246"/>
                      <a:pt x="357187" y="585833"/>
                    </a:cubicBezTo>
                    <a:cubicBezTo>
                      <a:pt x="349641" y="597154"/>
                      <a:pt x="355140" y="592072"/>
                      <a:pt x="338137" y="597740"/>
                    </a:cubicBezTo>
                    <a:lnTo>
                      <a:pt x="330993" y="600121"/>
                    </a:lnTo>
                    <a:cubicBezTo>
                      <a:pt x="314617" y="611038"/>
                      <a:pt x="322136" y="607836"/>
                      <a:pt x="309562" y="612027"/>
                    </a:cubicBezTo>
                    <a:cubicBezTo>
                      <a:pt x="304800" y="615202"/>
                      <a:pt x="300705" y="619742"/>
                      <a:pt x="295275" y="621552"/>
                    </a:cubicBezTo>
                    <a:cubicBezTo>
                      <a:pt x="274916" y="628339"/>
                      <a:pt x="285969" y="625692"/>
                      <a:pt x="261937" y="628696"/>
                    </a:cubicBezTo>
                    <a:cubicBezTo>
                      <a:pt x="240831" y="621660"/>
                      <a:pt x="252639" y="623378"/>
                      <a:pt x="226218" y="626315"/>
                    </a:cubicBezTo>
                    <a:cubicBezTo>
                      <a:pt x="214312" y="625521"/>
                      <a:pt x="202359" y="625251"/>
                      <a:pt x="190500" y="623933"/>
                    </a:cubicBezTo>
                    <a:cubicBezTo>
                      <a:pt x="188005" y="623656"/>
                      <a:pt x="185445" y="622944"/>
                      <a:pt x="183356" y="621552"/>
                    </a:cubicBezTo>
                    <a:cubicBezTo>
                      <a:pt x="180554" y="619684"/>
                      <a:pt x="178799" y="616564"/>
                      <a:pt x="176212" y="614408"/>
                    </a:cubicBezTo>
                    <a:cubicBezTo>
                      <a:pt x="174013" y="612576"/>
                      <a:pt x="171449" y="611233"/>
                      <a:pt x="169068" y="609646"/>
                    </a:cubicBezTo>
                    <a:lnTo>
                      <a:pt x="164306" y="595358"/>
                    </a:lnTo>
                    <a:lnTo>
                      <a:pt x="161925" y="588215"/>
                    </a:lnTo>
                    <a:cubicBezTo>
                      <a:pt x="161131" y="582659"/>
                      <a:pt x="160547" y="577068"/>
                      <a:pt x="159543" y="571546"/>
                    </a:cubicBezTo>
                    <a:cubicBezTo>
                      <a:pt x="158958" y="568326"/>
                      <a:pt x="157700" y="565249"/>
                      <a:pt x="157162" y="562021"/>
                    </a:cubicBezTo>
                    <a:cubicBezTo>
                      <a:pt x="155094" y="549611"/>
                      <a:pt x="155521" y="542507"/>
                      <a:pt x="152400" y="531065"/>
                    </a:cubicBezTo>
                    <a:cubicBezTo>
                      <a:pt x="151079" y="526222"/>
                      <a:pt x="148621" y="521700"/>
                      <a:pt x="147637" y="516777"/>
                    </a:cubicBezTo>
                    <a:cubicBezTo>
                      <a:pt x="140348" y="480329"/>
                      <a:pt x="151534" y="537770"/>
                      <a:pt x="142875" y="485821"/>
                    </a:cubicBezTo>
                    <a:cubicBezTo>
                      <a:pt x="138931" y="462159"/>
                      <a:pt x="141607" y="493471"/>
                      <a:pt x="138112" y="462008"/>
                    </a:cubicBezTo>
                    <a:cubicBezTo>
                      <a:pt x="137057" y="452508"/>
                      <a:pt x="137302" y="442861"/>
                      <a:pt x="135731" y="433433"/>
                    </a:cubicBezTo>
                    <a:cubicBezTo>
                      <a:pt x="134906" y="428481"/>
                      <a:pt x="132556" y="423908"/>
                      <a:pt x="130968" y="419146"/>
                    </a:cubicBezTo>
                    <a:cubicBezTo>
                      <a:pt x="130174" y="416765"/>
                      <a:pt x="129979" y="414091"/>
                      <a:pt x="128587" y="412002"/>
                    </a:cubicBezTo>
                    <a:cubicBezTo>
                      <a:pt x="127000" y="409621"/>
                      <a:pt x="124987" y="407473"/>
                      <a:pt x="123825" y="404858"/>
                    </a:cubicBezTo>
                    <a:cubicBezTo>
                      <a:pt x="120055" y="396375"/>
                      <a:pt x="120764" y="389891"/>
                      <a:pt x="114300" y="383427"/>
                    </a:cubicBezTo>
                    <a:cubicBezTo>
                      <a:pt x="112276" y="381403"/>
                      <a:pt x="109537" y="380252"/>
                      <a:pt x="107156" y="378665"/>
                    </a:cubicBezTo>
                    <a:cubicBezTo>
                      <a:pt x="103557" y="364266"/>
                      <a:pt x="105811" y="372250"/>
                      <a:pt x="100012" y="354852"/>
                    </a:cubicBezTo>
                    <a:cubicBezTo>
                      <a:pt x="100012" y="354851"/>
                      <a:pt x="95251" y="340566"/>
                      <a:pt x="95250" y="340565"/>
                    </a:cubicBezTo>
                    <a:cubicBezTo>
                      <a:pt x="92075" y="335802"/>
                      <a:pt x="87536" y="331707"/>
                      <a:pt x="85725" y="326277"/>
                    </a:cubicBezTo>
                    <a:cubicBezTo>
                      <a:pt x="84931" y="323896"/>
                      <a:pt x="84735" y="321222"/>
                      <a:pt x="83343" y="319133"/>
                    </a:cubicBezTo>
                    <a:cubicBezTo>
                      <a:pt x="81475" y="316331"/>
                      <a:pt x="78356" y="314577"/>
                      <a:pt x="76200" y="311990"/>
                    </a:cubicBezTo>
                    <a:cubicBezTo>
                      <a:pt x="74368" y="309791"/>
                      <a:pt x="73338" y="306985"/>
                      <a:pt x="71437" y="304846"/>
                    </a:cubicBezTo>
                    <a:cubicBezTo>
                      <a:pt x="49686" y="280375"/>
                      <a:pt x="63198" y="299629"/>
                      <a:pt x="52387" y="283415"/>
                    </a:cubicBezTo>
                    <a:cubicBezTo>
                      <a:pt x="43705" y="257366"/>
                      <a:pt x="57551" y="296819"/>
                      <a:pt x="45243" y="269127"/>
                    </a:cubicBezTo>
                    <a:cubicBezTo>
                      <a:pt x="45239" y="269119"/>
                      <a:pt x="39292" y="251272"/>
                      <a:pt x="38100" y="247696"/>
                    </a:cubicBezTo>
                    <a:lnTo>
                      <a:pt x="33337" y="233408"/>
                    </a:lnTo>
                    <a:cubicBezTo>
                      <a:pt x="32543" y="231027"/>
                      <a:pt x="31565" y="228700"/>
                      <a:pt x="30956" y="226265"/>
                    </a:cubicBezTo>
                    <a:cubicBezTo>
                      <a:pt x="29368" y="219915"/>
                      <a:pt x="28263" y="213425"/>
                      <a:pt x="26193" y="207215"/>
                    </a:cubicBezTo>
                    <a:lnTo>
                      <a:pt x="21431" y="192927"/>
                    </a:lnTo>
                    <a:cubicBezTo>
                      <a:pt x="20637" y="190546"/>
                      <a:pt x="19659" y="188218"/>
                      <a:pt x="19050" y="185783"/>
                    </a:cubicBezTo>
                    <a:cubicBezTo>
                      <a:pt x="18256" y="182608"/>
                      <a:pt x="17608" y="179393"/>
                      <a:pt x="16668" y="176258"/>
                    </a:cubicBezTo>
                    <a:cubicBezTo>
                      <a:pt x="15225" y="171450"/>
                      <a:pt x="13493" y="166733"/>
                      <a:pt x="11906" y="161971"/>
                    </a:cubicBezTo>
                    <a:lnTo>
                      <a:pt x="4762" y="140540"/>
                    </a:lnTo>
                    <a:lnTo>
                      <a:pt x="2381" y="133396"/>
                    </a:lnTo>
                    <a:lnTo>
                      <a:pt x="0" y="126252"/>
                    </a:lnTo>
                    <a:cubicBezTo>
                      <a:pt x="794" y="111965"/>
                      <a:pt x="606" y="97589"/>
                      <a:pt x="2381" y="83390"/>
                    </a:cubicBezTo>
                    <a:cubicBezTo>
                      <a:pt x="3269" y="76285"/>
                      <a:pt x="3571" y="93708"/>
                      <a:pt x="4762" y="905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7" name="Elipse 76"/>
              <p:cNvSpPr/>
              <p:nvPr/>
            </p:nvSpPr>
            <p:spPr>
              <a:xfrm>
                <a:off x="876405" y="5298909"/>
                <a:ext cx="108386" cy="144016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15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8" name="Elipse 77"/>
              <p:cNvSpPr/>
              <p:nvPr/>
            </p:nvSpPr>
            <p:spPr>
              <a:xfrm>
                <a:off x="804724" y="5388742"/>
                <a:ext cx="58490" cy="108366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15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9" name="Elipse 78"/>
              <p:cNvSpPr/>
              <p:nvPr/>
            </p:nvSpPr>
            <p:spPr>
              <a:xfrm>
                <a:off x="735826" y="5436585"/>
                <a:ext cx="45719" cy="91384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9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0" name="Elipse 79"/>
              <p:cNvSpPr/>
              <p:nvPr/>
            </p:nvSpPr>
            <p:spPr>
              <a:xfrm>
                <a:off x="660709" y="5466248"/>
                <a:ext cx="45719" cy="61721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6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1" name="Elipse 80"/>
              <p:cNvSpPr/>
              <p:nvPr/>
            </p:nvSpPr>
            <p:spPr>
              <a:xfrm>
                <a:off x="596475" y="546624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2" y="274638"/>
            <a:ext cx="82296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Uma necessidade religiosa e humana</a:t>
            </a:r>
          </a:p>
        </p:txBody>
      </p:sp>
      <p:pic>
        <p:nvPicPr>
          <p:cNvPr id="13316" name="Picture 5" descr="StAgostinho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678" y="1772816"/>
            <a:ext cx="2723200" cy="43126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" name="Rectangle 3"/>
          <p:cNvSpPr txBox="1">
            <a:spLocks noChangeArrowheads="1"/>
          </p:cNvSpPr>
          <p:nvPr/>
        </p:nvSpPr>
        <p:spPr>
          <a:xfrm>
            <a:off x="3419475" y="1484313"/>
            <a:ext cx="5338763" cy="5678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altLang="pt-BR" sz="5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Os cristãos não nascem, se fazem </a:t>
            </a:r>
            <a:r>
              <a:rPr lang="pt-BR" altLang="pt-BR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(Tertuliano) </a:t>
            </a:r>
          </a:p>
          <a:p>
            <a:r>
              <a:rPr lang="pt-BR" altLang="pt-BR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É preciso um processo para se tornar cristão</a:t>
            </a:r>
            <a:r>
              <a:rPr lang="pt-BR" altLang="pt-B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 </a:t>
            </a:r>
          </a:p>
          <a:p>
            <a:endParaRPr lang="pt-BR" alt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291367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836712"/>
            <a:ext cx="9144000" cy="602128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-684584" y="307407"/>
            <a:ext cx="6696744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eaLnBrk="1" hangingPunct="1"/>
            <a:r>
              <a:rPr lang="pt-BR" altLang="pt-B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Bento XVI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492896"/>
            <a:ext cx="8229600" cy="5102027"/>
          </a:xfrm>
        </p:spPr>
        <p:txBody>
          <a:bodyPr/>
          <a:lstStyle/>
          <a:p>
            <a:pPr eaLnBrk="1" hangingPunct="1"/>
            <a:endParaRPr lang="pt-BR" altLang="pt-BR" dirty="0" smtClean="0"/>
          </a:p>
          <a:p>
            <a:pPr eaLnBrk="1" hangingPunct="1"/>
            <a:r>
              <a:rPr lang="pt-BR" alt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“não se começa a ser cristão por uma decisão ética ou uma grande ideia, mas pelo encontro com um acontecimento, com uma Pessoa, que dá um novo horizonte à vida e, com isso, uma orientação decisiva”.</a:t>
            </a:r>
          </a:p>
        </p:txBody>
      </p:sp>
      <p:pic>
        <p:nvPicPr>
          <p:cNvPr id="90114" name="Picture 2" descr="http://blog.cancaonova.com/sms/files/2012/01/papa_bento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1625" y="0"/>
            <a:ext cx="3762375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758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836712"/>
            <a:ext cx="9144000" cy="6021288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2" y="260350"/>
            <a:ext cx="7776864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eaLnBrk="1" hangingPunct="1"/>
            <a:r>
              <a:rPr lang="pt-BR" altLang="pt-B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Foi assim no começo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7380312" y="33405"/>
            <a:ext cx="1500738" cy="2016224"/>
            <a:chOff x="7452320" y="404664"/>
            <a:chExt cx="1500738" cy="2016224"/>
          </a:xfrm>
        </p:grpSpPr>
        <p:sp>
          <p:nvSpPr>
            <p:cNvPr id="8" name="Fluxograma: Atraso 7"/>
            <p:cNvSpPr/>
            <p:nvPr/>
          </p:nvSpPr>
          <p:spPr>
            <a:xfrm rot="5400000">
              <a:off x="7230581" y="698411"/>
              <a:ext cx="1944216" cy="1500738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9" name="Picture 2" descr="D:\Users\usurio\Desktop\customLogo.gif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404664"/>
              <a:ext cx="142873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364" name="Picture 5" descr="25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10614"/>
            <a:ext cx="3024336" cy="25666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85454"/>
            <a:ext cx="7236297" cy="158350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pt-BR" altLang="pt-BR" sz="3000" dirty="0" smtClean="0">
                <a:latin typeface="Eras Demi ITC" panose="020B0805030504020804" pitchFamily="34" charset="0"/>
              </a:rPr>
              <a:t>Jesus formou discípulos, devagar: chamado, convívio, aprendizado, missão, envio, aprofundamento...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635896" y="2948980"/>
            <a:ext cx="5508105" cy="37203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pt-BR" altLang="pt-BR" sz="3000" dirty="0">
                <a:latin typeface="Eras Demi ITC" panose="020B0805030504020804" pitchFamily="34" charset="0"/>
              </a:rPr>
              <a:t>Processo do Chamado</a:t>
            </a:r>
          </a:p>
          <a:p>
            <a:pPr>
              <a:lnSpc>
                <a:spcPct val="90000"/>
              </a:lnSpc>
            </a:pPr>
            <a:r>
              <a:rPr lang="pt-BR" altLang="pt-BR" sz="3000" dirty="0">
                <a:latin typeface="Eras Demi ITC" panose="020B0805030504020804" pitchFamily="34" charset="0"/>
              </a:rPr>
              <a:t>Busca</a:t>
            </a:r>
          </a:p>
          <a:p>
            <a:pPr>
              <a:lnSpc>
                <a:spcPct val="90000"/>
              </a:lnSpc>
            </a:pPr>
            <a:r>
              <a:rPr lang="pt-BR" altLang="pt-BR" sz="3000" dirty="0">
                <a:latin typeface="Eras Demi ITC" panose="020B0805030504020804" pitchFamily="34" charset="0"/>
              </a:rPr>
              <a:t>Encontro</a:t>
            </a:r>
          </a:p>
          <a:p>
            <a:pPr>
              <a:lnSpc>
                <a:spcPct val="90000"/>
              </a:lnSpc>
            </a:pPr>
            <a:r>
              <a:rPr lang="pt-BR" altLang="pt-BR" sz="3000" dirty="0">
                <a:latin typeface="Eras Demi ITC" panose="020B0805030504020804" pitchFamily="34" charset="0"/>
              </a:rPr>
              <a:t>Conversão</a:t>
            </a:r>
          </a:p>
          <a:p>
            <a:pPr>
              <a:lnSpc>
                <a:spcPct val="90000"/>
              </a:lnSpc>
            </a:pPr>
            <a:r>
              <a:rPr lang="pt-BR" altLang="pt-BR" sz="3000" dirty="0">
                <a:latin typeface="Eras Demi ITC" panose="020B0805030504020804" pitchFamily="34" charset="0"/>
              </a:rPr>
              <a:t>Comunhão</a:t>
            </a:r>
          </a:p>
          <a:p>
            <a:pPr>
              <a:lnSpc>
                <a:spcPct val="90000"/>
              </a:lnSpc>
            </a:pPr>
            <a:r>
              <a:rPr lang="pt-BR" altLang="pt-BR" sz="3000" dirty="0">
                <a:latin typeface="Eras Demi ITC" panose="020B0805030504020804" pitchFamily="34" charset="0"/>
              </a:rPr>
              <a:t>Missão</a:t>
            </a:r>
          </a:p>
          <a:p>
            <a:pPr>
              <a:lnSpc>
                <a:spcPct val="90000"/>
              </a:lnSpc>
            </a:pPr>
            <a:r>
              <a:rPr lang="pt-BR" altLang="pt-BR" sz="3000" dirty="0">
                <a:latin typeface="Eras Demi ITC" panose="020B0805030504020804" pitchFamily="34" charset="0"/>
              </a:rPr>
              <a:t>Transformação da sociedade</a:t>
            </a:r>
          </a:p>
        </p:txBody>
      </p:sp>
    </p:spTree>
    <p:extLst>
      <p:ext uri="{BB962C8B-B14F-4D97-AF65-F5344CB8AC3E}">
        <p14:creationId xmlns:p14="http://schemas.microsoft.com/office/powerpoint/2010/main" xmlns="" val="78661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836712"/>
            <a:ext cx="9144000" cy="602128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600200"/>
            <a:ext cx="6491288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pt-BR" altLang="pt-BR" dirty="0" smtClean="0">
                <a:latin typeface="Eras Demi ITC" panose="020B0805030504020804" pitchFamily="34" charset="0"/>
              </a:rPr>
              <a:t>Catecumenato: introduzir os novos convertidos na vida da Igreja</a:t>
            </a:r>
          </a:p>
          <a:p>
            <a:pPr eaLnBrk="1" hangingPunct="1"/>
            <a:r>
              <a:rPr lang="pt-BR" altLang="pt-BR" dirty="0" smtClean="0">
                <a:latin typeface="Eras Demi ITC" panose="020B0805030504020804" pitchFamily="34" charset="0"/>
              </a:rPr>
              <a:t>Caminho para conduzir adultos ( não crianças) aos mistérios divinos, à profissão de fé e à participação na comunidade</a:t>
            </a:r>
          </a:p>
          <a:p>
            <a:pPr eaLnBrk="1" hangingPunct="1"/>
            <a:r>
              <a:rPr lang="pt-BR" altLang="pt-BR" dirty="0" smtClean="0">
                <a:latin typeface="Eras Demi ITC" panose="020B0805030504020804" pitchFamily="34" charset="0"/>
              </a:rPr>
              <a:t>Assim foi até o século III e IV</a:t>
            </a:r>
          </a:p>
        </p:txBody>
      </p:sp>
      <p:pic>
        <p:nvPicPr>
          <p:cNvPr id="16388" name="Picture 5" descr="apost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0"/>
            <a:ext cx="344274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6804248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eaLnBrk="1" hangingPunct="1"/>
            <a:r>
              <a:rPr lang="pt-BR" altLang="pt-B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Século II</a:t>
            </a:r>
          </a:p>
        </p:txBody>
      </p:sp>
    </p:spTree>
    <p:extLst>
      <p:ext uri="{BB962C8B-B14F-4D97-AF65-F5344CB8AC3E}">
        <p14:creationId xmlns:p14="http://schemas.microsoft.com/office/powerpoint/2010/main" xmlns="" val="226039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836712"/>
            <a:ext cx="9144000" cy="6021288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2296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eaLnBrk="1" hangingPunct="1"/>
            <a:r>
              <a:rPr lang="pt-BR" altLang="pt-B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Cristandade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pPr eaLnBrk="1" hangingPunct="1"/>
            <a:r>
              <a:rPr lang="pt-BR" altLang="pt-BR" sz="3000" dirty="0" smtClean="0">
                <a:latin typeface="Eras Demi ITC" panose="020B0805030504020804" pitchFamily="34" charset="0"/>
              </a:rPr>
              <a:t>Cristianismo religião oficial do </a:t>
            </a:r>
            <a:br>
              <a:rPr lang="pt-BR" altLang="pt-BR" sz="3000" dirty="0" smtClean="0">
                <a:latin typeface="Eras Demi ITC" panose="020B0805030504020804" pitchFamily="34" charset="0"/>
              </a:rPr>
            </a:br>
            <a:r>
              <a:rPr lang="pt-BR" altLang="pt-BR" sz="3000" dirty="0" smtClean="0">
                <a:latin typeface="Eras Demi ITC" panose="020B0805030504020804" pitchFamily="34" charset="0"/>
              </a:rPr>
              <a:t>Império (</a:t>
            </a:r>
            <a:r>
              <a:rPr lang="pt-BR" altLang="pt-BR" sz="3000" dirty="0" err="1" smtClean="0">
                <a:latin typeface="Eras Demi ITC" panose="020B0805030504020804" pitchFamily="34" charset="0"/>
              </a:rPr>
              <a:t>séc</a:t>
            </a:r>
            <a:r>
              <a:rPr lang="pt-BR" altLang="pt-BR" sz="3000" dirty="0" smtClean="0">
                <a:latin typeface="Eras Demi ITC" panose="020B0805030504020804" pitchFamily="34" charset="0"/>
              </a:rPr>
              <a:t> IV);</a:t>
            </a:r>
          </a:p>
          <a:p>
            <a:pPr eaLnBrk="1" hangingPunct="1"/>
            <a:r>
              <a:rPr lang="pt-BR" altLang="pt-BR" sz="3000" dirty="0" smtClean="0">
                <a:latin typeface="Eras Demi ITC" panose="020B0805030504020804" pitchFamily="34" charset="0"/>
              </a:rPr>
              <a:t>Catecumenato ficou reduzido à quaresma e acabou desaparecendo e veio o batismo em massa;</a:t>
            </a:r>
          </a:p>
          <a:p>
            <a:pPr eaLnBrk="1" hangingPunct="1"/>
            <a:r>
              <a:rPr lang="pt-BR" altLang="pt-BR" sz="3000" dirty="0" smtClean="0">
                <a:latin typeface="Eras Demi ITC" panose="020B0805030504020804" pitchFamily="34" charset="0"/>
              </a:rPr>
              <a:t>Ser cristão era uma situação comum até para crianças;</a:t>
            </a:r>
          </a:p>
          <a:p>
            <a:pPr eaLnBrk="1" hangingPunct="1"/>
            <a:r>
              <a:rPr lang="pt-BR" altLang="pt-BR" sz="3000" dirty="0" smtClean="0">
                <a:latin typeface="Eras Demi ITC" panose="020B0805030504020804" pitchFamily="34" charset="0"/>
              </a:rPr>
              <a:t>Catequese e liturgia se distanciam;</a:t>
            </a:r>
          </a:p>
          <a:p>
            <a:pPr eaLnBrk="1" hangingPunct="1"/>
            <a:r>
              <a:rPr lang="pt-BR" altLang="pt-BR" sz="3000" dirty="0" smtClean="0">
                <a:latin typeface="Eras Demi ITC" panose="020B0805030504020804" pitchFamily="34" charset="0"/>
              </a:rPr>
              <a:t>A fé se espalhou e produziu </a:t>
            </a:r>
            <a:r>
              <a:rPr lang="pt-BR" altLang="pt-BR" sz="3000" dirty="0" err="1" smtClean="0">
                <a:latin typeface="Eras Demi ITC" panose="020B0805030504020804" pitchFamily="34" charset="0"/>
              </a:rPr>
              <a:t>heróicos</a:t>
            </a:r>
            <a:r>
              <a:rPr lang="pt-BR" altLang="pt-BR" sz="3000" dirty="0" smtClean="0">
                <a:latin typeface="Eras Demi ITC" panose="020B0805030504020804" pitchFamily="34" charset="0"/>
              </a:rPr>
              <a:t> exemplos de santidade;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7380312" y="33405"/>
            <a:ext cx="1500738" cy="2016224"/>
            <a:chOff x="7452320" y="404664"/>
            <a:chExt cx="1500738" cy="2016224"/>
          </a:xfrm>
        </p:grpSpPr>
        <p:sp>
          <p:nvSpPr>
            <p:cNvPr id="6" name="Fluxograma: Atraso 5"/>
            <p:cNvSpPr/>
            <p:nvPr/>
          </p:nvSpPr>
          <p:spPr>
            <a:xfrm rot="5400000">
              <a:off x="7230581" y="698411"/>
              <a:ext cx="1944216" cy="1500738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7" name="Picture 2" descr="D:\Users\usurio\Desktop\customLogo.gif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404664"/>
              <a:ext cx="142873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7125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836712"/>
            <a:ext cx="9144000" cy="6021288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2296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eaLnBrk="1" hangingPunct="1"/>
            <a:r>
              <a:rPr lang="pt-BR" altLang="pt-B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Cristandade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7380312" y="33405"/>
            <a:ext cx="1500738" cy="2016224"/>
            <a:chOff x="7452320" y="404664"/>
            <a:chExt cx="1500738" cy="2016224"/>
          </a:xfrm>
        </p:grpSpPr>
        <p:sp>
          <p:nvSpPr>
            <p:cNvPr id="9" name="Fluxograma: Atraso 8"/>
            <p:cNvSpPr/>
            <p:nvPr/>
          </p:nvSpPr>
          <p:spPr>
            <a:xfrm rot="5400000">
              <a:off x="7230581" y="698411"/>
              <a:ext cx="1944216" cy="1500738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0" name="Picture 2" descr="D:\Users\usurio\Desktop\customLogo.gif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404664"/>
              <a:ext cx="142873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pt-BR" altLang="pt-BR" dirty="0" smtClean="0">
                <a:latin typeface="Eras Demi ITC" panose="020B0805030504020804" pitchFamily="34" charset="0"/>
              </a:rPr>
              <a:t>Cresce o </a:t>
            </a:r>
            <a:r>
              <a:rPr lang="pt-BR" altLang="pt-BR" dirty="0" err="1" smtClean="0">
                <a:latin typeface="Eras Demi ITC" panose="020B0805030504020804" pitchFamily="34" charset="0"/>
              </a:rPr>
              <a:t>devocionismo</a:t>
            </a:r>
            <a:r>
              <a:rPr lang="pt-BR" altLang="pt-BR" dirty="0" smtClean="0">
                <a:latin typeface="Eras Demi ITC" panose="020B0805030504020804" pitchFamily="34" charset="0"/>
              </a:rPr>
              <a:t> e cai a centralidade em Jesus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dirty="0" smtClean="0">
                <a:latin typeface="Eras Demi ITC" panose="020B0805030504020804" pitchFamily="34" charset="0"/>
              </a:rPr>
              <a:t>Forte </a:t>
            </a:r>
            <a:r>
              <a:rPr lang="pt-BR" altLang="pt-BR" dirty="0" err="1" smtClean="0">
                <a:latin typeface="Eras Demi ITC" panose="020B0805030504020804" pitchFamily="34" charset="0"/>
              </a:rPr>
              <a:t>sacramentalização</a:t>
            </a:r>
            <a:r>
              <a:rPr lang="pt-BR" altLang="pt-BR" dirty="0" smtClean="0">
                <a:latin typeface="Eras Demi ITC" panose="020B0805030504020804" pitchFamily="34" charset="0"/>
              </a:rPr>
              <a:t> : batismo, comunhão, casamento, mas sem preocupação em participar da comunidade ou testemunhar Jesus com a vida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dirty="0" smtClean="0">
                <a:latin typeface="Eras Demi ITC" panose="020B0805030504020804" pitchFamily="34" charset="0"/>
              </a:rPr>
              <a:t>A sociedade se afasta da Igreja&gt; ateus. Indiferentes, críticos: pluralismo.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dirty="0" smtClean="0">
                <a:latin typeface="Eras Demi ITC" panose="020B0805030504020804" pitchFamily="34" charset="0"/>
              </a:rPr>
              <a:t>RELIGIÃO? Cada um tem a sua! (dizem)</a:t>
            </a:r>
          </a:p>
        </p:txBody>
      </p:sp>
    </p:spTree>
    <p:extLst>
      <p:ext uri="{BB962C8B-B14F-4D97-AF65-F5344CB8AC3E}">
        <p14:creationId xmlns:p14="http://schemas.microsoft.com/office/powerpoint/2010/main" xmlns="" val="188339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836712"/>
            <a:ext cx="9144000" cy="6021288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460" name="Picture 5" descr="population-six-billion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81" r="5475"/>
          <a:stretch/>
        </p:blipFill>
        <p:spPr bwMode="auto">
          <a:xfrm>
            <a:off x="4807838" y="2924944"/>
            <a:ext cx="4156650" cy="33240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7668344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eaLnBrk="1" hangingPunct="1"/>
            <a:r>
              <a:rPr lang="pt-BR" altLang="pt-B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Os números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2840" y="1772816"/>
            <a:ext cx="8229600" cy="5112568"/>
          </a:xfrm>
        </p:spPr>
        <p:txBody>
          <a:bodyPr/>
          <a:lstStyle/>
          <a:p>
            <a:pPr eaLnBrk="1" hangingPunct="1"/>
            <a:r>
              <a:rPr lang="pt-BR" altLang="pt-BR" dirty="0" smtClean="0">
                <a:latin typeface="Eras Demi ITC" panose="020B0805030504020804" pitchFamily="34" charset="0"/>
              </a:rPr>
              <a:t>As estatísticas mostram um declínio percentual no número de católicos.</a:t>
            </a:r>
          </a:p>
          <a:p>
            <a:pPr eaLnBrk="1" hangingPunct="1"/>
            <a:r>
              <a:rPr lang="pt-BR" altLang="pt-BR" dirty="0" smtClean="0">
                <a:latin typeface="Eras Demi ITC" panose="020B0805030504020804" pitchFamily="34" charset="0"/>
              </a:rPr>
              <a:t>O que isso significa?</a:t>
            </a:r>
          </a:p>
          <a:p>
            <a:pPr eaLnBrk="1" hangingPunct="1"/>
            <a:r>
              <a:rPr lang="pt-BR" altLang="pt-BR" dirty="0" smtClean="0">
                <a:latin typeface="Eras Demi ITC" panose="020B0805030504020804" pitchFamily="34" charset="0"/>
              </a:rPr>
              <a:t>Perdemos  católicos </a:t>
            </a:r>
            <a:br>
              <a:rPr lang="pt-BR" altLang="pt-BR" dirty="0" smtClean="0">
                <a:latin typeface="Eras Demi ITC" panose="020B0805030504020804" pitchFamily="34" charset="0"/>
              </a:rPr>
            </a:br>
            <a:r>
              <a:rPr lang="pt-BR" altLang="pt-BR" dirty="0" smtClean="0">
                <a:latin typeface="Eras Demi ITC" panose="020B0805030504020804" pitchFamily="34" charset="0"/>
              </a:rPr>
              <a:t>ou simplesmente </a:t>
            </a:r>
            <a:br>
              <a:rPr lang="pt-BR" altLang="pt-BR" dirty="0" smtClean="0">
                <a:latin typeface="Eras Demi ITC" panose="020B0805030504020804" pitchFamily="34" charset="0"/>
              </a:rPr>
            </a:br>
            <a:r>
              <a:rPr lang="pt-BR" altLang="pt-BR" dirty="0" smtClean="0">
                <a:latin typeface="Eras Demi ITC" panose="020B0805030504020804" pitchFamily="34" charset="0"/>
              </a:rPr>
              <a:t>muitos que nunca </a:t>
            </a:r>
            <a:br>
              <a:rPr lang="pt-BR" altLang="pt-BR" dirty="0" smtClean="0">
                <a:latin typeface="Eras Demi ITC" panose="020B0805030504020804" pitchFamily="34" charset="0"/>
              </a:rPr>
            </a:br>
            <a:r>
              <a:rPr lang="pt-BR" altLang="pt-BR" dirty="0" smtClean="0">
                <a:latin typeface="Eras Demi ITC" panose="020B0805030504020804" pitchFamily="34" charset="0"/>
              </a:rPr>
              <a:t>o foram assumiram </a:t>
            </a:r>
            <a:br>
              <a:rPr lang="pt-BR" altLang="pt-BR" dirty="0" smtClean="0">
                <a:latin typeface="Eras Demi ITC" panose="020B0805030504020804" pitchFamily="34" charset="0"/>
              </a:rPr>
            </a:br>
            <a:r>
              <a:rPr lang="pt-BR" altLang="pt-BR" dirty="0" smtClean="0">
                <a:latin typeface="Eras Demi ITC" panose="020B0805030504020804" pitchFamily="34" charset="0"/>
              </a:rPr>
              <a:t>de fato tal situação?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7380312" y="33405"/>
            <a:ext cx="1500738" cy="2016224"/>
            <a:chOff x="7452320" y="404664"/>
            <a:chExt cx="1500738" cy="2016224"/>
          </a:xfrm>
        </p:grpSpPr>
        <p:sp>
          <p:nvSpPr>
            <p:cNvPr id="8" name="Fluxograma: Atraso 7"/>
            <p:cNvSpPr/>
            <p:nvPr/>
          </p:nvSpPr>
          <p:spPr>
            <a:xfrm rot="5400000">
              <a:off x="7230581" y="698411"/>
              <a:ext cx="1944216" cy="1500738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9" name="Picture 2" descr="D:\Users\usurio\Desktop\customLogo.gif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404664"/>
              <a:ext cx="142873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04599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836712"/>
            <a:ext cx="9144000" cy="6021288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2" y="341784"/>
            <a:ext cx="7776864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eaLnBrk="1" hangingPunct="1"/>
            <a:r>
              <a:rPr lang="pt-BR" altLang="pt-BR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Oportunidade para a missão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27373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pt-BR" altLang="pt-BR" sz="2800" dirty="0" smtClean="0">
                <a:latin typeface="Eras Demi ITC" panose="020B0805030504020804" pitchFamily="34" charset="0"/>
              </a:rPr>
              <a:t>Aproveitar intensamente a hora da graça;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800" dirty="0" smtClean="0">
                <a:latin typeface="Eras Demi ITC" panose="020B0805030504020804" pitchFamily="34" charset="0"/>
              </a:rPr>
              <a:t>Mais qualidade e entusiasmo na missão;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800" dirty="0" smtClean="0">
                <a:latin typeface="Eras Demi ITC" panose="020B0805030504020804" pitchFamily="34" charset="0"/>
              </a:rPr>
              <a:t>Apelo para uma Igreja melhor;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800" dirty="0" smtClean="0">
                <a:latin typeface="Eras Demi ITC" panose="020B0805030504020804" pitchFamily="34" charset="0"/>
              </a:rPr>
              <a:t>Quando sou fraco, então sou forte </a:t>
            </a:r>
            <a:br>
              <a:rPr lang="pt-BR" altLang="pt-BR" sz="2800" dirty="0" smtClean="0">
                <a:latin typeface="Eras Demi ITC" panose="020B0805030504020804" pitchFamily="34" charset="0"/>
              </a:rPr>
            </a:br>
            <a:r>
              <a:rPr lang="pt-BR" altLang="pt-BR" sz="2800" dirty="0" smtClean="0">
                <a:latin typeface="Eras Demi ITC" panose="020B0805030504020804" pitchFamily="34" charset="0"/>
              </a:rPr>
              <a:t>(2 Cor 12,10).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800" dirty="0" smtClean="0">
                <a:latin typeface="Eras Demi ITC" panose="020B0805030504020804" pitchFamily="34" charset="0"/>
              </a:rPr>
              <a:t>A comunidade toda deve ser sinal de algo muito bom;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800" dirty="0" smtClean="0">
                <a:latin typeface="Eras Demi ITC" panose="020B0805030504020804" pitchFamily="34" charset="0"/>
              </a:rPr>
              <a:t>Conversão pastoral </a:t>
            </a:r>
            <a:br>
              <a:rPr lang="pt-BR" altLang="pt-BR" sz="2800" dirty="0" smtClean="0">
                <a:latin typeface="Eras Demi ITC" panose="020B0805030504020804" pitchFamily="34" charset="0"/>
              </a:rPr>
            </a:br>
            <a:r>
              <a:rPr lang="pt-BR" altLang="pt-BR" sz="2800" dirty="0" smtClean="0">
                <a:latin typeface="Eras Demi ITC" panose="020B0805030504020804" pitchFamily="34" charset="0"/>
              </a:rPr>
              <a:t>(de todos pastores e comunidade);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800" dirty="0" smtClean="0">
                <a:latin typeface="Eras Demi ITC" panose="020B0805030504020804" pitchFamily="34" charset="0"/>
              </a:rPr>
              <a:t>Abandonar estruturas ultrapassadas que não favoreçam a transmissão da fé;</a:t>
            </a:r>
          </a:p>
          <a:p>
            <a:pPr eaLnBrk="1" hangingPunct="1">
              <a:lnSpc>
                <a:spcPct val="90000"/>
              </a:lnSpc>
            </a:pPr>
            <a:endParaRPr lang="pt-BR" altLang="pt-BR" sz="2800" dirty="0" smtClean="0"/>
          </a:p>
        </p:txBody>
      </p:sp>
      <p:grpSp>
        <p:nvGrpSpPr>
          <p:cNvPr id="7" name="Grupo 6"/>
          <p:cNvGrpSpPr/>
          <p:nvPr/>
        </p:nvGrpSpPr>
        <p:grpSpPr>
          <a:xfrm>
            <a:off x="7380312" y="33405"/>
            <a:ext cx="1500738" cy="2016224"/>
            <a:chOff x="7452320" y="404664"/>
            <a:chExt cx="1500738" cy="2016224"/>
          </a:xfrm>
        </p:grpSpPr>
        <p:sp>
          <p:nvSpPr>
            <p:cNvPr id="8" name="Fluxograma: Atraso 7"/>
            <p:cNvSpPr/>
            <p:nvPr/>
          </p:nvSpPr>
          <p:spPr>
            <a:xfrm rot="5400000">
              <a:off x="7230581" y="698411"/>
              <a:ext cx="1944216" cy="1500738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9" name="Picture 2" descr="D:\Users\usurio\Desktop\customLogo.gif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404664"/>
              <a:ext cx="142873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2031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92696"/>
            <a:ext cx="9144000" cy="61653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170" name="Picture 5" descr="catequese_0237_35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7881" y="1629197"/>
            <a:ext cx="3838575" cy="3455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2" y="274638"/>
            <a:ext cx="8229600" cy="11430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pt-B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Catequese virou Aula!!!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338" y="1485454"/>
            <a:ext cx="8820150" cy="532792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t-BR" sz="280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Escola</a:t>
            </a:r>
          </a:p>
          <a:p>
            <a:pPr>
              <a:lnSpc>
                <a:spcPct val="90000"/>
              </a:lnSpc>
              <a:defRPr/>
            </a:pPr>
            <a:r>
              <a:rPr lang="pt-BR" sz="2800" dirty="0">
                <a:solidFill>
                  <a:schemeClr val="bg1"/>
                </a:solidFill>
                <a:latin typeface="Eras Demi ITC" panose="020B0805030504020804" pitchFamily="34" charset="0"/>
              </a:rPr>
              <a:t>Estudar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Alunos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Professores</a:t>
            </a:r>
          </a:p>
          <a:p>
            <a:pPr>
              <a:lnSpc>
                <a:spcPct val="90000"/>
              </a:lnSpc>
              <a:defRPr/>
            </a:pPr>
            <a:r>
              <a:rPr lang="pt-BR" sz="2800" dirty="0">
                <a:solidFill>
                  <a:schemeClr val="bg1"/>
                </a:solidFill>
                <a:latin typeface="Eras Demi ITC" panose="020B0805030504020804" pitchFamily="34" charset="0"/>
              </a:rPr>
              <a:t>Livro base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Chamada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Quadro negro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Prova de avaliação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Aprovado ou reprovado</a:t>
            </a:r>
          </a:p>
          <a:p>
            <a:pPr>
              <a:lnSpc>
                <a:spcPct val="90000"/>
              </a:lnSpc>
              <a:defRPr/>
            </a:pPr>
            <a:r>
              <a:rPr lang="pt-BR" sz="280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Exercícios </a:t>
            </a:r>
            <a:r>
              <a:rPr lang="pt-BR" sz="2800" dirty="0">
                <a:solidFill>
                  <a:schemeClr val="bg1"/>
                </a:solidFill>
                <a:latin typeface="Eras Demi ITC" panose="020B0805030504020804" pitchFamily="34" charset="0"/>
              </a:rPr>
              <a:t>de aprendizagem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Teatrinhos, brincadeiras e gincanas...</a:t>
            </a:r>
            <a:endParaRPr lang="pt-BR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126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836712"/>
            <a:ext cx="9144000" cy="6021288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2532" name="Picture 5" descr="jesus_cristo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232" t="1448" r="19199"/>
          <a:stretch>
            <a:fillRect/>
          </a:stretch>
        </p:blipFill>
        <p:spPr bwMode="auto">
          <a:xfrm>
            <a:off x="6118581" y="2348880"/>
            <a:ext cx="2780973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2816"/>
            <a:ext cx="5770984" cy="4824536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dirty="0" smtClean="0">
                <a:latin typeface="Eras Demi ITC" panose="020B0805030504020804" pitchFamily="34" charset="0"/>
              </a:rPr>
              <a:t>Jesus Cristo – resposta de Deus à nossa sede de infinito</a:t>
            </a:r>
          </a:p>
          <a:p>
            <a:pPr eaLnBrk="1" hangingPunct="1"/>
            <a:r>
              <a:rPr lang="pt-BR" altLang="pt-BR" dirty="0" smtClean="0">
                <a:latin typeface="Eras Demi ITC" panose="020B0805030504020804" pitchFamily="34" charset="0"/>
              </a:rPr>
              <a:t>Com Jesus se faz presente o Reino de Deus</a:t>
            </a:r>
          </a:p>
          <a:p>
            <a:pPr eaLnBrk="1" hangingPunct="1"/>
            <a:r>
              <a:rPr lang="pt-BR" altLang="pt-BR" dirty="0" smtClean="0">
                <a:latin typeface="Eras Demi ITC" panose="020B0805030504020804" pitchFamily="34" charset="0"/>
              </a:rPr>
              <a:t>Jesus por suas palavras, ações, e entrega total na cruz revelou o amor de Deus por nós</a:t>
            </a:r>
          </a:p>
          <a:p>
            <a:pPr eaLnBrk="1" hangingPunct="1"/>
            <a:endParaRPr lang="pt-BR" altLang="pt-B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745232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eaLnBrk="1" hangingPunct="1"/>
            <a:r>
              <a:rPr lang="pt-BR" altLang="pt-B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II O QUE TEMOS EM VISTA </a:t>
            </a:r>
            <a:br>
              <a:rPr lang="pt-BR" altLang="pt-B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</a:br>
            <a:r>
              <a:rPr lang="pt-BR" altLang="pt-B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QUANDO FALAMOS DE INICIAÇÃO CRISTÃ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7380312" y="33405"/>
            <a:ext cx="1500738" cy="2016224"/>
            <a:chOff x="7452320" y="404664"/>
            <a:chExt cx="1500738" cy="2016224"/>
          </a:xfrm>
        </p:grpSpPr>
        <p:sp>
          <p:nvSpPr>
            <p:cNvPr id="9" name="Fluxograma: Atraso 8"/>
            <p:cNvSpPr/>
            <p:nvPr/>
          </p:nvSpPr>
          <p:spPr>
            <a:xfrm rot="5400000">
              <a:off x="7230581" y="698411"/>
              <a:ext cx="1944216" cy="1500738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0" name="Picture 2" descr="D:\Users\usurio\Desktop\customLogo.gif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404664"/>
              <a:ext cx="142873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56418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836712"/>
            <a:ext cx="9144000" cy="6021288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556" name="Picture 5" descr="cru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548680"/>
            <a:ext cx="3960440" cy="6480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2" y="274638"/>
            <a:ext cx="7704856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eaLnBrk="1" hangingPunct="1"/>
            <a:r>
              <a:rPr lang="pt-BR" alt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O mistério está no centro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1880" y="2160778"/>
            <a:ext cx="5194920" cy="4292558"/>
          </a:xfrm>
        </p:spPr>
        <p:txBody>
          <a:bodyPr>
            <a:normAutofit/>
          </a:bodyPr>
          <a:lstStyle/>
          <a:p>
            <a:pPr algn="r" eaLnBrk="1" hangingPunct="1"/>
            <a:r>
              <a:rPr lang="pt-BR" altLang="pt-BR" sz="3600" dirty="0" smtClean="0">
                <a:latin typeface="Eras Demi ITC" panose="020B0805030504020804" pitchFamily="34" charset="0"/>
              </a:rPr>
              <a:t>Jesus fala do reino como mistério</a:t>
            </a:r>
          </a:p>
          <a:p>
            <a:pPr algn="r" eaLnBrk="1" hangingPunct="1"/>
            <a:r>
              <a:rPr lang="pt-BR" altLang="pt-BR" sz="3600" dirty="0" smtClean="0">
                <a:latin typeface="Eras Demi ITC" panose="020B0805030504020804" pitchFamily="34" charset="0"/>
              </a:rPr>
              <a:t>Ser cristão é participar desse mistério</a:t>
            </a:r>
          </a:p>
          <a:p>
            <a:pPr algn="r" eaLnBrk="1" hangingPunct="1"/>
            <a:r>
              <a:rPr lang="pt-BR" altLang="pt-BR" sz="3600" dirty="0" smtClean="0">
                <a:latin typeface="Eras Demi ITC" panose="020B0805030504020804" pitchFamily="34" charset="0"/>
              </a:rPr>
              <a:t>Mistério é o desígnio divino de salvação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7380312" y="33405"/>
            <a:ext cx="1500738" cy="2016224"/>
            <a:chOff x="7452320" y="404664"/>
            <a:chExt cx="1500738" cy="2016224"/>
          </a:xfrm>
        </p:grpSpPr>
        <p:sp>
          <p:nvSpPr>
            <p:cNvPr id="7" name="Fluxograma: Atraso 6"/>
            <p:cNvSpPr/>
            <p:nvPr/>
          </p:nvSpPr>
          <p:spPr>
            <a:xfrm rot="5400000">
              <a:off x="7230581" y="698411"/>
              <a:ext cx="1944216" cy="1500738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8" name="Picture 2" descr="D:\Users\usurio\Desktop\customLogo.gif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404664"/>
              <a:ext cx="142873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86633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836712"/>
            <a:ext cx="9144000" cy="6021288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7596336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eaLnBrk="1" hangingPunct="1"/>
            <a:r>
              <a:rPr lang="pt-BR" alt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Iniciação = mergulho no mistério</a:t>
            </a:r>
          </a:p>
        </p:txBody>
      </p:sp>
      <p:pic>
        <p:nvPicPr>
          <p:cNvPr id="24580" name="Picture 5" descr="batismo_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456" r="22562"/>
          <a:stretch>
            <a:fillRect/>
          </a:stretch>
        </p:blipFill>
        <p:spPr bwMode="auto">
          <a:xfrm>
            <a:off x="6516216" y="2371373"/>
            <a:ext cx="2462298" cy="31258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048" y="1672208"/>
            <a:ext cx="6265168" cy="4853136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pt-BR" altLang="pt-BR" sz="3000" dirty="0" smtClean="0">
                <a:latin typeface="Eras Demi ITC" panose="020B0805030504020804" pitchFamily="34" charset="0"/>
              </a:rPr>
              <a:t>Mistério: fascinante, sublime, divino, espantoso, um segredo que se manifesta somente aos iniciados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3000" dirty="0" smtClean="0">
                <a:latin typeface="Eras Demi ITC" panose="020B0805030504020804" pitchFamily="34" charset="0"/>
              </a:rPr>
              <a:t>Para participar do mistério de Cristo é preciso uma experiência impactante de transformação pessoal e deixar-se envolver pela ação do Espírito.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3000" dirty="0" smtClean="0">
                <a:latin typeface="Eras Demi ITC" panose="020B0805030504020804" pitchFamily="34" charset="0"/>
              </a:rPr>
              <a:t>Uma verdadeira conversão: uma </a:t>
            </a:r>
            <a:r>
              <a:rPr lang="pt-BR" altLang="pt-BR" sz="3000" dirty="0" err="1" smtClean="0">
                <a:latin typeface="Eras Demi ITC" panose="020B0805030504020804" pitchFamily="34" charset="0"/>
              </a:rPr>
              <a:t>metanóia</a:t>
            </a:r>
            <a:r>
              <a:rPr lang="pt-BR" altLang="pt-BR" sz="3000" dirty="0" smtClean="0">
                <a:latin typeface="Eras Demi ITC" panose="020B0805030504020804" pitchFamily="34" charset="0"/>
              </a:rPr>
              <a:t> (mudança de mentalidade)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7380312" y="33405"/>
            <a:ext cx="1500738" cy="2016224"/>
            <a:chOff x="7452320" y="404664"/>
            <a:chExt cx="1500738" cy="2016224"/>
          </a:xfrm>
        </p:grpSpPr>
        <p:sp>
          <p:nvSpPr>
            <p:cNvPr id="12" name="Fluxograma: Atraso 11"/>
            <p:cNvSpPr/>
            <p:nvPr/>
          </p:nvSpPr>
          <p:spPr>
            <a:xfrm rot="5400000">
              <a:off x="7230581" y="698411"/>
              <a:ext cx="1944216" cy="1500738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3" name="Picture 2" descr="D:\Users\usurio\Desktop\customLogo.gif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404664"/>
              <a:ext cx="142873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423658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tângulo 72"/>
          <p:cNvSpPr/>
          <p:nvPr/>
        </p:nvSpPr>
        <p:spPr>
          <a:xfrm>
            <a:off x="0" y="836712"/>
            <a:ext cx="9144000" cy="6021288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" name="Grupo 3"/>
          <p:cNvGrpSpPr/>
          <p:nvPr/>
        </p:nvGrpSpPr>
        <p:grpSpPr>
          <a:xfrm rot="16200000">
            <a:off x="5460579" y="3359700"/>
            <a:ext cx="2289971" cy="4499177"/>
            <a:chOff x="54845" y="2770822"/>
            <a:chExt cx="1278177" cy="2391738"/>
          </a:xfrm>
          <a:solidFill>
            <a:schemeClr val="bg1">
              <a:lumMod val="75000"/>
            </a:schemeClr>
          </a:solidFill>
        </p:grpSpPr>
        <p:grpSp>
          <p:nvGrpSpPr>
            <p:cNvPr id="5" name="Grupo 4"/>
            <p:cNvGrpSpPr/>
            <p:nvPr/>
          </p:nvGrpSpPr>
          <p:grpSpPr>
            <a:xfrm>
              <a:off x="356864" y="4431743"/>
              <a:ext cx="564489" cy="730817"/>
              <a:chOff x="420302" y="4797152"/>
              <a:chExt cx="564489" cy="730817"/>
            </a:xfrm>
            <a:grpFill/>
          </p:grpSpPr>
          <p:sp>
            <p:nvSpPr>
              <p:cNvPr id="20" name="Forma livre 19"/>
              <p:cNvSpPr/>
              <p:nvPr/>
            </p:nvSpPr>
            <p:spPr>
              <a:xfrm>
                <a:off x="420302" y="4797152"/>
                <a:ext cx="442912" cy="628696"/>
              </a:xfrm>
              <a:custGeom>
                <a:avLst/>
                <a:gdLst>
                  <a:gd name="connsiteX0" fmla="*/ 4762 w 442912"/>
                  <a:gd name="connsiteY0" fmla="*/ 90533 h 628696"/>
                  <a:gd name="connsiteX1" fmla="*/ 9525 w 442912"/>
                  <a:gd name="connsiteY1" fmla="*/ 64340 h 628696"/>
                  <a:gd name="connsiteX2" fmla="*/ 16668 w 442912"/>
                  <a:gd name="connsiteY2" fmla="*/ 57196 h 628696"/>
                  <a:gd name="connsiteX3" fmla="*/ 21431 w 442912"/>
                  <a:gd name="connsiteY3" fmla="*/ 50052 h 628696"/>
                  <a:gd name="connsiteX4" fmla="*/ 26193 w 442912"/>
                  <a:gd name="connsiteY4" fmla="*/ 35765 h 628696"/>
                  <a:gd name="connsiteX5" fmla="*/ 33337 w 442912"/>
                  <a:gd name="connsiteY5" fmla="*/ 31002 h 628696"/>
                  <a:gd name="connsiteX6" fmla="*/ 54768 w 442912"/>
                  <a:gd name="connsiteY6" fmla="*/ 11952 h 628696"/>
                  <a:gd name="connsiteX7" fmla="*/ 69056 w 442912"/>
                  <a:gd name="connsiteY7" fmla="*/ 7190 h 628696"/>
                  <a:gd name="connsiteX8" fmla="*/ 76200 w 442912"/>
                  <a:gd name="connsiteY8" fmla="*/ 4808 h 628696"/>
                  <a:gd name="connsiteX9" fmla="*/ 92868 w 442912"/>
                  <a:gd name="connsiteY9" fmla="*/ 2427 h 628696"/>
                  <a:gd name="connsiteX10" fmla="*/ 100012 w 442912"/>
                  <a:gd name="connsiteY10" fmla="*/ 46 h 628696"/>
                  <a:gd name="connsiteX11" fmla="*/ 142875 w 442912"/>
                  <a:gd name="connsiteY11" fmla="*/ 4808 h 628696"/>
                  <a:gd name="connsiteX12" fmla="*/ 150018 w 442912"/>
                  <a:gd name="connsiteY12" fmla="*/ 9571 h 628696"/>
                  <a:gd name="connsiteX13" fmla="*/ 166687 w 442912"/>
                  <a:gd name="connsiteY13" fmla="*/ 19096 h 628696"/>
                  <a:gd name="connsiteX14" fmla="*/ 178593 w 442912"/>
                  <a:gd name="connsiteY14" fmla="*/ 40527 h 628696"/>
                  <a:gd name="connsiteX15" fmla="*/ 183356 w 442912"/>
                  <a:gd name="connsiteY15" fmla="*/ 47671 h 628696"/>
                  <a:gd name="connsiteX16" fmla="*/ 192881 w 442912"/>
                  <a:gd name="connsiteY16" fmla="*/ 69102 h 628696"/>
                  <a:gd name="connsiteX17" fmla="*/ 195262 w 442912"/>
                  <a:gd name="connsiteY17" fmla="*/ 83390 h 628696"/>
                  <a:gd name="connsiteX18" fmla="*/ 197643 w 442912"/>
                  <a:gd name="connsiteY18" fmla="*/ 100058 h 628696"/>
                  <a:gd name="connsiteX19" fmla="*/ 202406 w 442912"/>
                  <a:gd name="connsiteY19" fmla="*/ 119108 h 628696"/>
                  <a:gd name="connsiteX20" fmla="*/ 209550 w 442912"/>
                  <a:gd name="connsiteY20" fmla="*/ 164352 h 628696"/>
                  <a:gd name="connsiteX21" fmla="*/ 211931 w 442912"/>
                  <a:gd name="connsiteY21" fmla="*/ 228646 h 628696"/>
                  <a:gd name="connsiteX22" fmla="*/ 214312 w 442912"/>
                  <a:gd name="connsiteY22" fmla="*/ 235790 h 628696"/>
                  <a:gd name="connsiteX23" fmla="*/ 216693 w 442912"/>
                  <a:gd name="connsiteY23" fmla="*/ 245315 h 628696"/>
                  <a:gd name="connsiteX24" fmla="*/ 219075 w 442912"/>
                  <a:gd name="connsiteY24" fmla="*/ 261983 h 628696"/>
                  <a:gd name="connsiteX25" fmla="*/ 226218 w 442912"/>
                  <a:gd name="connsiteY25" fmla="*/ 290558 h 628696"/>
                  <a:gd name="connsiteX26" fmla="*/ 233362 w 442912"/>
                  <a:gd name="connsiteY26" fmla="*/ 297702 h 628696"/>
                  <a:gd name="connsiteX27" fmla="*/ 238125 w 442912"/>
                  <a:gd name="connsiteY27" fmla="*/ 304846 h 628696"/>
                  <a:gd name="connsiteX28" fmla="*/ 247650 w 442912"/>
                  <a:gd name="connsiteY28" fmla="*/ 311990 h 628696"/>
                  <a:gd name="connsiteX29" fmla="*/ 261937 w 442912"/>
                  <a:gd name="connsiteY29" fmla="*/ 321515 h 628696"/>
                  <a:gd name="connsiteX30" fmla="*/ 269081 w 442912"/>
                  <a:gd name="connsiteY30" fmla="*/ 326277 h 628696"/>
                  <a:gd name="connsiteX31" fmla="*/ 292893 w 442912"/>
                  <a:gd name="connsiteY31" fmla="*/ 335802 h 628696"/>
                  <a:gd name="connsiteX32" fmla="*/ 300037 w 442912"/>
                  <a:gd name="connsiteY32" fmla="*/ 338183 h 628696"/>
                  <a:gd name="connsiteX33" fmla="*/ 307181 w 442912"/>
                  <a:gd name="connsiteY33" fmla="*/ 342946 h 628696"/>
                  <a:gd name="connsiteX34" fmla="*/ 321468 w 442912"/>
                  <a:gd name="connsiteY34" fmla="*/ 347708 h 628696"/>
                  <a:gd name="connsiteX35" fmla="*/ 335756 w 442912"/>
                  <a:gd name="connsiteY35" fmla="*/ 354852 h 628696"/>
                  <a:gd name="connsiteX36" fmla="*/ 342900 w 442912"/>
                  <a:gd name="connsiteY36" fmla="*/ 359615 h 628696"/>
                  <a:gd name="connsiteX37" fmla="*/ 357187 w 442912"/>
                  <a:gd name="connsiteY37" fmla="*/ 364377 h 628696"/>
                  <a:gd name="connsiteX38" fmla="*/ 371475 w 442912"/>
                  <a:gd name="connsiteY38" fmla="*/ 369140 h 628696"/>
                  <a:gd name="connsiteX39" fmla="*/ 378618 w 442912"/>
                  <a:gd name="connsiteY39" fmla="*/ 371521 h 628696"/>
                  <a:gd name="connsiteX40" fmla="*/ 390525 w 442912"/>
                  <a:gd name="connsiteY40" fmla="*/ 381046 h 628696"/>
                  <a:gd name="connsiteX41" fmla="*/ 395287 w 442912"/>
                  <a:gd name="connsiteY41" fmla="*/ 388190 h 628696"/>
                  <a:gd name="connsiteX42" fmla="*/ 409575 w 442912"/>
                  <a:gd name="connsiteY42" fmla="*/ 395333 h 628696"/>
                  <a:gd name="connsiteX43" fmla="*/ 414337 w 442912"/>
                  <a:gd name="connsiteY43" fmla="*/ 402477 h 628696"/>
                  <a:gd name="connsiteX44" fmla="*/ 421481 w 442912"/>
                  <a:gd name="connsiteY44" fmla="*/ 407240 h 628696"/>
                  <a:gd name="connsiteX45" fmla="*/ 431006 w 442912"/>
                  <a:gd name="connsiteY45" fmla="*/ 421527 h 628696"/>
                  <a:gd name="connsiteX46" fmla="*/ 433387 w 442912"/>
                  <a:gd name="connsiteY46" fmla="*/ 428671 h 628696"/>
                  <a:gd name="connsiteX47" fmla="*/ 438150 w 442912"/>
                  <a:gd name="connsiteY47" fmla="*/ 435815 h 628696"/>
                  <a:gd name="connsiteX48" fmla="*/ 442912 w 442912"/>
                  <a:gd name="connsiteY48" fmla="*/ 450102 h 628696"/>
                  <a:gd name="connsiteX49" fmla="*/ 440531 w 442912"/>
                  <a:gd name="connsiteY49" fmla="*/ 492965 h 628696"/>
                  <a:gd name="connsiteX50" fmla="*/ 435768 w 442912"/>
                  <a:gd name="connsiteY50" fmla="*/ 500108 h 628696"/>
                  <a:gd name="connsiteX51" fmla="*/ 428625 w 442912"/>
                  <a:gd name="connsiteY51" fmla="*/ 502490 h 628696"/>
                  <a:gd name="connsiteX52" fmla="*/ 421481 w 442912"/>
                  <a:gd name="connsiteY52" fmla="*/ 509633 h 628696"/>
                  <a:gd name="connsiteX53" fmla="*/ 419100 w 442912"/>
                  <a:gd name="connsiteY53" fmla="*/ 516777 h 628696"/>
                  <a:gd name="connsiteX54" fmla="*/ 414337 w 442912"/>
                  <a:gd name="connsiteY54" fmla="*/ 523921 h 628696"/>
                  <a:gd name="connsiteX55" fmla="*/ 409575 w 442912"/>
                  <a:gd name="connsiteY55" fmla="*/ 542971 h 628696"/>
                  <a:gd name="connsiteX56" fmla="*/ 395287 w 442912"/>
                  <a:gd name="connsiteY56" fmla="*/ 554877 h 628696"/>
                  <a:gd name="connsiteX57" fmla="*/ 390525 w 442912"/>
                  <a:gd name="connsiteY57" fmla="*/ 562021 h 628696"/>
                  <a:gd name="connsiteX58" fmla="*/ 376237 w 442912"/>
                  <a:gd name="connsiteY58" fmla="*/ 571546 h 628696"/>
                  <a:gd name="connsiteX59" fmla="*/ 371475 w 442912"/>
                  <a:gd name="connsiteY59" fmla="*/ 578690 h 628696"/>
                  <a:gd name="connsiteX60" fmla="*/ 364331 w 442912"/>
                  <a:gd name="connsiteY60" fmla="*/ 581071 h 628696"/>
                  <a:gd name="connsiteX61" fmla="*/ 357187 w 442912"/>
                  <a:gd name="connsiteY61" fmla="*/ 585833 h 628696"/>
                  <a:gd name="connsiteX62" fmla="*/ 338137 w 442912"/>
                  <a:gd name="connsiteY62" fmla="*/ 597740 h 628696"/>
                  <a:gd name="connsiteX63" fmla="*/ 330993 w 442912"/>
                  <a:gd name="connsiteY63" fmla="*/ 600121 h 628696"/>
                  <a:gd name="connsiteX64" fmla="*/ 309562 w 442912"/>
                  <a:gd name="connsiteY64" fmla="*/ 612027 h 628696"/>
                  <a:gd name="connsiteX65" fmla="*/ 295275 w 442912"/>
                  <a:gd name="connsiteY65" fmla="*/ 621552 h 628696"/>
                  <a:gd name="connsiteX66" fmla="*/ 261937 w 442912"/>
                  <a:gd name="connsiteY66" fmla="*/ 628696 h 628696"/>
                  <a:gd name="connsiteX67" fmla="*/ 226218 w 442912"/>
                  <a:gd name="connsiteY67" fmla="*/ 626315 h 628696"/>
                  <a:gd name="connsiteX68" fmla="*/ 190500 w 442912"/>
                  <a:gd name="connsiteY68" fmla="*/ 623933 h 628696"/>
                  <a:gd name="connsiteX69" fmla="*/ 183356 w 442912"/>
                  <a:gd name="connsiteY69" fmla="*/ 621552 h 628696"/>
                  <a:gd name="connsiteX70" fmla="*/ 176212 w 442912"/>
                  <a:gd name="connsiteY70" fmla="*/ 614408 h 628696"/>
                  <a:gd name="connsiteX71" fmla="*/ 169068 w 442912"/>
                  <a:gd name="connsiteY71" fmla="*/ 609646 h 628696"/>
                  <a:gd name="connsiteX72" fmla="*/ 164306 w 442912"/>
                  <a:gd name="connsiteY72" fmla="*/ 595358 h 628696"/>
                  <a:gd name="connsiteX73" fmla="*/ 161925 w 442912"/>
                  <a:gd name="connsiteY73" fmla="*/ 588215 h 628696"/>
                  <a:gd name="connsiteX74" fmla="*/ 159543 w 442912"/>
                  <a:gd name="connsiteY74" fmla="*/ 571546 h 628696"/>
                  <a:gd name="connsiteX75" fmla="*/ 157162 w 442912"/>
                  <a:gd name="connsiteY75" fmla="*/ 562021 h 628696"/>
                  <a:gd name="connsiteX76" fmla="*/ 152400 w 442912"/>
                  <a:gd name="connsiteY76" fmla="*/ 531065 h 628696"/>
                  <a:gd name="connsiteX77" fmla="*/ 147637 w 442912"/>
                  <a:gd name="connsiteY77" fmla="*/ 516777 h 628696"/>
                  <a:gd name="connsiteX78" fmla="*/ 142875 w 442912"/>
                  <a:gd name="connsiteY78" fmla="*/ 485821 h 628696"/>
                  <a:gd name="connsiteX79" fmla="*/ 138112 w 442912"/>
                  <a:gd name="connsiteY79" fmla="*/ 462008 h 628696"/>
                  <a:gd name="connsiteX80" fmla="*/ 135731 w 442912"/>
                  <a:gd name="connsiteY80" fmla="*/ 433433 h 628696"/>
                  <a:gd name="connsiteX81" fmla="*/ 130968 w 442912"/>
                  <a:gd name="connsiteY81" fmla="*/ 419146 h 628696"/>
                  <a:gd name="connsiteX82" fmla="*/ 128587 w 442912"/>
                  <a:gd name="connsiteY82" fmla="*/ 412002 h 628696"/>
                  <a:gd name="connsiteX83" fmla="*/ 123825 w 442912"/>
                  <a:gd name="connsiteY83" fmla="*/ 404858 h 628696"/>
                  <a:gd name="connsiteX84" fmla="*/ 114300 w 442912"/>
                  <a:gd name="connsiteY84" fmla="*/ 383427 h 628696"/>
                  <a:gd name="connsiteX85" fmla="*/ 107156 w 442912"/>
                  <a:gd name="connsiteY85" fmla="*/ 378665 h 628696"/>
                  <a:gd name="connsiteX86" fmla="*/ 100012 w 442912"/>
                  <a:gd name="connsiteY86" fmla="*/ 354852 h 628696"/>
                  <a:gd name="connsiteX87" fmla="*/ 95250 w 442912"/>
                  <a:gd name="connsiteY87" fmla="*/ 340565 h 628696"/>
                  <a:gd name="connsiteX88" fmla="*/ 85725 w 442912"/>
                  <a:gd name="connsiteY88" fmla="*/ 326277 h 628696"/>
                  <a:gd name="connsiteX89" fmla="*/ 83343 w 442912"/>
                  <a:gd name="connsiteY89" fmla="*/ 319133 h 628696"/>
                  <a:gd name="connsiteX90" fmla="*/ 76200 w 442912"/>
                  <a:gd name="connsiteY90" fmla="*/ 311990 h 628696"/>
                  <a:gd name="connsiteX91" fmla="*/ 71437 w 442912"/>
                  <a:gd name="connsiteY91" fmla="*/ 304846 h 628696"/>
                  <a:gd name="connsiteX92" fmla="*/ 52387 w 442912"/>
                  <a:gd name="connsiteY92" fmla="*/ 283415 h 628696"/>
                  <a:gd name="connsiteX93" fmla="*/ 45243 w 442912"/>
                  <a:gd name="connsiteY93" fmla="*/ 269127 h 628696"/>
                  <a:gd name="connsiteX94" fmla="*/ 38100 w 442912"/>
                  <a:gd name="connsiteY94" fmla="*/ 247696 h 628696"/>
                  <a:gd name="connsiteX95" fmla="*/ 33337 w 442912"/>
                  <a:gd name="connsiteY95" fmla="*/ 233408 h 628696"/>
                  <a:gd name="connsiteX96" fmla="*/ 30956 w 442912"/>
                  <a:gd name="connsiteY96" fmla="*/ 226265 h 628696"/>
                  <a:gd name="connsiteX97" fmla="*/ 26193 w 442912"/>
                  <a:gd name="connsiteY97" fmla="*/ 207215 h 628696"/>
                  <a:gd name="connsiteX98" fmla="*/ 21431 w 442912"/>
                  <a:gd name="connsiteY98" fmla="*/ 192927 h 628696"/>
                  <a:gd name="connsiteX99" fmla="*/ 19050 w 442912"/>
                  <a:gd name="connsiteY99" fmla="*/ 185783 h 628696"/>
                  <a:gd name="connsiteX100" fmla="*/ 16668 w 442912"/>
                  <a:gd name="connsiteY100" fmla="*/ 176258 h 628696"/>
                  <a:gd name="connsiteX101" fmla="*/ 11906 w 442912"/>
                  <a:gd name="connsiteY101" fmla="*/ 161971 h 628696"/>
                  <a:gd name="connsiteX102" fmla="*/ 4762 w 442912"/>
                  <a:gd name="connsiteY102" fmla="*/ 140540 h 628696"/>
                  <a:gd name="connsiteX103" fmla="*/ 2381 w 442912"/>
                  <a:gd name="connsiteY103" fmla="*/ 133396 h 628696"/>
                  <a:gd name="connsiteX104" fmla="*/ 0 w 442912"/>
                  <a:gd name="connsiteY104" fmla="*/ 126252 h 628696"/>
                  <a:gd name="connsiteX105" fmla="*/ 2381 w 442912"/>
                  <a:gd name="connsiteY105" fmla="*/ 83390 h 628696"/>
                  <a:gd name="connsiteX106" fmla="*/ 4762 w 442912"/>
                  <a:gd name="connsiteY106" fmla="*/ 90533 h 628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442912" h="628696">
                    <a:moveTo>
                      <a:pt x="4762" y="90533"/>
                    </a:moveTo>
                    <a:cubicBezTo>
                      <a:pt x="5953" y="87358"/>
                      <a:pt x="6134" y="69426"/>
                      <a:pt x="9525" y="64340"/>
                    </a:cubicBezTo>
                    <a:cubicBezTo>
                      <a:pt x="11393" y="61538"/>
                      <a:pt x="14512" y="59783"/>
                      <a:pt x="16668" y="57196"/>
                    </a:cubicBezTo>
                    <a:cubicBezTo>
                      <a:pt x="18500" y="54997"/>
                      <a:pt x="19843" y="52433"/>
                      <a:pt x="21431" y="50052"/>
                    </a:cubicBezTo>
                    <a:cubicBezTo>
                      <a:pt x="23018" y="45290"/>
                      <a:pt x="22016" y="38550"/>
                      <a:pt x="26193" y="35765"/>
                    </a:cubicBezTo>
                    <a:cubicBezTo>
                      <a:pt x="28574" y="34177"/>
                      <a:pt x="31198" y="32903"/>
                      <a:pt x="33337" y="31002"/>
                    </a:cubicBezTo>
                    <a:cubicBezTo>
                      <a:pt x="38716" y="26221"/>
                      <a:pt x="46667" y="15553"/>
                      <a:pt x="54768" y="11952"/>
                    </a:cubicBezTo>
                    <a:cubicBezTo>
                      <a:pt x="59356" y="9913"/>
                      <a:pt x="64293" y="8778"/>
                      <a:pt x="69056" y="7190"/>
                    </a:cubicBezTo>
                    <a:cubicBezTo>
                      <a:pt x="71437" y="6396"/>
                      <a:pt x="73715" y="5163"/>
                      <a:pt x="76200" y="4808"/>
                    </a:cubicBezTo>
                    <a:lnTo>
                      <a:pt x="92868" y="2427"/>
                    </a:lnTo>
                    <a:cubicBezTo>
                      <a:pt x="95249" y="1633"/>
                      <a:pt x="97502" y="46"/>
                      <a:pt x="100012" y="46"/>
                    </a:cubicBezTo>
                    <a:cubicBezTo>
                      <a:pt x="130591" y="46"/>
                      <a:pt x="126019" y="-810"/>
                      <a:pt x="142875" y="4808"/>
                    </a:cubicBezTo>
                    <a:cubicBezTo>
                      <a:pt x="145256" y="6396"/>
                      <a:pt x="147533" y="8151"/>
                      <a:pt x="150018" y="9571"/>
                    </a:cubicBezTo>
                    <a:cubicBezTo>
                      <a:pt x="171175" y="21661"/>
                      <a:pt x="149275" y="7487"/>
                      <a:pt x="166687" y="19096"/>
                    </a:cubicBezTo>
                    <a:cubicBezTo>
                      <a:pt x="170878" y="31670"/>
                      <a:pt x="167676" y="24152"/>
                      <a:pt x="178593" y="40527"/>
                    </a:cubicBezTo>
                    <a:lnTo>
                      <a:pt x="183356" y="47671"/>
                    </a:lnTo>
                    <a:cubicBezTo>
                      <a:pt x="189023" y="64673"/>
                      <a:pt x="185333" y="57781"/>
                      <a:pt x="192881" y="69102"/>
                    </a:cubicBezTo>
                    <a:cubicBezTo>
                      <a:pt x="193675" y="73865"/>
                      <a:pt x="194528" y="78618"/>
                      <a:pt x="195262" y="83390"/>
                    </a:cubicBezTo>
                    <a:cubicBezTo>
                      <a:pt x="196115" y="88937"/>
                      <a:pt x="196542" y="94555"/>
                      <a:pt x="197643" y="100058"/>
                    </a:cubicBezTo>
                    <a:cubicBezTo>
                      <a:pt x="203184" y="127760"/>
                      <a:pt x="196503" y="77784"/>
                      <a:pt x="202406" y="119108"/>
                    </a:cubicBezTo>
                    <a:cubicBezTo>
                      <a:pt x="208747" y="163502"/>
                      <a:pt x="202871" y="144320"/>
                      <a:pt x="209550" y="164352"/>
                    </a:cubicBezTo>
                    <a:cubicBezTo>
                      <a:pt x="210344" y="185783"/>
                      <a:pt x="210505" y="207247"/>
                      <a:pt x="211931" y="228646"/>
                    </a:cubicBezTo>
                    <a:cubicBezTo>
                      <a:pt x="212098" y="231151"/>
                      <a:pt x="213622" y="233376"/>
                      <a:pt x="214312" y="235790"/>
                    </a:cubicBezTo>
                    <a:cubicBezTo>
                      <a:pt x="215211" y="238937"/>
                      <a:pt x="216107" y="242095"/>
                      <a:pt x="216693" y="245315"/>
                    </a:cubicBezTo>
                    <a:cubicBezTo>
                      <a:pt x="217697" y="250837"/>
                      <a:pt x="218221" y="256436"/>
                      <a:pt x="219075" y="261983"/>
                    </a:cubicBezTo>
                    <a:cubicBezTo>
                      <a:pt x="219790" y="266633"/>
                      <a:pt x="222519" y="286859"/>
                      <a:pt x="226218" y="290558"/>
                    </a:cubicBezTo>
                    <a:cubicBezTo>
                      <a:pt x="228599" y="292939"/>
                      <a:pt x="231206" y="295115"/>
                      <a:pt x="233362" y="297702"/>
                    </a:cubicBezTo>
                    <a:cubicBezTo>
                      <a:pt x="235194" y="299901"/>
                      <a:pt x="236101" y="302822"/>
                      <a:pt x="238125" y="304846"/>
                    </a:cubicBezTo>
                    <a:cubicBezTo>
                      <a:pt x="240931" y="307652"/>
                      <a:pt x="244399" y="309714"/>
                      <a:pt x="247650" y="311990"/>
                    </a:cubicBezTo>
                    <a:cubicBezTo>
                      <a:pt x="252339" y="315272"/>
                      <a:pt x="257175" y="318340"/>
                      <a:pt x="261937" y="321515"/>
                    </a:cubicBezTo>
                    <a:cubicBezTo>
                      <a:pt x="264318" y="323102"/>
                      <a:pt x="266521" y="324997"/>
                      <a:pt x="269081" y="326277"/>
                    </a:cubicBezTo>
                    <a:cubicBezTo>
                      <a:pt x="283095" y="333285"/>
                      <a:pt x="275239" y="329918"/>
                      <a:pt x="292893" y="335802"/>
                    </a:cubicBezTo>
                    <a:lnTo>
                      <a:pt x="300037" y="338183"/>
                    </a:lnTo>
                    <a:cubicBezTo>
                      <a:pt x="302418" y="339771"/>
                      <a:pt x="304566" y="341784"/>
                      <a:pt x="307181" y="342946"/>
                    </a:cubicBezTo>
                    <a:cubicBezTo>
                      <a:pt x="311768" y="344985"/>
                      <a:pt x="321468" y="347708"/>
                      <a:pt x="321468" y="347708"/>
                    </a:cubicBezTo>
                    <a:cubicBezTo>
                      <a:pt x="341942" y="361358"/>
                      <a:pt x="316038" y="344993"/>
                      <a:pt x="335756" y="354852"/>
                    </a:cubicBezTo>
                    <a:cubicBezTo>
                      <a:pt x="338316" y="356132"/>
                      <a:pt x="340285" y="358453"/>
                      <a:pt x="342900" y="359615"/>
                    </a:cubicBezTo>
                    <a:cubicBezTo>
                      <a:pt x="347487" y="361654"/>
                      <a:pt x="352425" y="362790"/>
                      <a:pt x="357187" y="364377"/>
                    </a:cubicBezTo>
                    <a:lnTo>
                      <a:pt x="371475" y="369140"/>
                    </a:lnTo>
                    <a:lnTo>
                      <a:pt x="378618" y="371521"/>
                    </a:lnTo>
                    <a:cubicBezTo>
                      <a:pt x="392270" y="391998"/>
                      <a:pt x="374091" y="367898"/>
                      <a:pt x="390525" y="381046"/>
                    </a:cubicBezTo>
                    <a:cubicBezTo>
                      <a:pt x="392760" y="382834"/>
                      <a:pt x="393263" y="386166"/>
                      <a:pt x="395287" y="388190"/>
                    </a:cubicBezTo>
                    <a:cubicBezTo>
                      <a:pt x="399902" y="392805"/>
                      <a:pt x="403766" y="393397"/>
                      <a:pt x="409575" y="395333"/>
                    </a:cubicBezTo>
                    <a:cubicBezTo>
                      <a:pt x="411162" y="397714"/>
                      <a:pt x="412313" y="400453"/>
                      <a:pt x="414337" y="402477"/>
                    </a:cubicBezTo>
                    <a:cubicBezTo>
                      <a:pt x="416361" y="404501"/>
                      <a:pt x="419596" y="405086"/>
                      <a:pt x="421481" y="407240"/>
                    </a:cubicBezTo>
                    <a:cubicBezTo>
                      <a:pt x="425250" y="411547"/>
                      <a:pt x="431006" y="421527"/>
                      <a:pt x="431006" y="421527"/>
                    </a:cubicBezTo>
                    <a:cubicBezTo>
                      <a:pt x="431800" y="423908"/>
                      <a:pt x="432264" y="426426"/>
                      <a:pt x="433387" y="428671"/>
                    </a:cubicBezTo>
                    <a:cubicBezTo>
                      <a:pt x="434667" y="431231"/>
                      <a:pt x="436988" y="433200"/>
                      <a:pt x="438150" y="435815"/>
                    </a:cubicBezTo>
                    <a:cubicBezTo>
                      <a:pt x="440189" y="440402"/>
                      <a:pt x="442912" y="450102"/>
                      <a:pt x="442912" y="450102"/>
                    </a:cubicBezTo>
                    <a:cubicBezTo>
                      <a:pt x="442118" y="464390"/>
                      <a:pt x="442555" y="478799"/>
                      <a:pt x="440531" y="492965"/>
                    </a:cubicBezTo>
                    <a:cubicBezTo>
                      <a:pt x="440126" y="495798"/>
                      <a:pt x="438003" y="498320"/>
                      <a:pt x="435768" y="500108"/>
                    </a:cubicBezTo>
                    <a:cubicBezTo>
                      <a:pt x="433808" y="501676"/>
                      <a:pt x="431006" y="501696"/>
                      <a:pt x="428625" y="502490"/>
                    </a:cubicBezTo>
                    <a:cubicBezTo>
                      <a:pt x="426244" y="504871"/>
                      <a:pt x="423349" y="506831"/>
                      <a:pt x="421481" y="509633"/>
                    </a:cubicBezTo>
                    <a:cubicBezTo>
                      <a:pt x="420089" y="511722"/>
                      <a:pt x="420223" y="514532"/>
                      <a:pt x="419100" y="516777"/>
                    </a:cubicBezTo>
                    <a:cubicBezTo>
                      <a:pt x="417820" y="519337"/>
                      <a:pt x="415925" y="521540"/>
                      <a:pt x="414337" y="523921"/>
                    </a:cubicBezTo>
                    <a:cubicBezTo>
                      <a:pt x="413994" y="525637"/>
                      <a:pt x="411667" y="539833"/>
                      <a:pt x="409575" y="542971"/>
                    </a:cubicBezTo>
                    <a:cubicBezTo>
                      <a:pt x="405908" y="548472"/>
                      <a:pt x="400559" y="551363"/>
                      <a:pt x="395287" y="554877"/>
                    </a:cubicBezTo>
                    <a:cubicBezTo>
                      <a:pt x="393700" y="557258"/>
                      <a:pt x="392679" y="560136"/>
                      <a:pt x="390525" y="562021"/>
                    </a:cubicBezTo>
                    <a:cubicBezTo>
                      <a:pt x="386217" y="565790"/>
                      <a:pt x="376237" y="571546"/>
                      <a:pt x="376237" y="571546"/>
                    </a:cubicBezTo>
                    <a:cubicBezTo>
                      <a:pt x="374650" y="573927"/>
                      <a:pt x="373710" y="576902"/>
                      <a:pt x="371475" y="578690"/>
                    </a:cubicBezTo>
                    <a:cubicBezTo>
                      <a:pt x="369515" y="580258"/>
                      <a:pt x="366576" y="579949"/>
                      <a:pt x="364331" y="581071"/>
                    </a:cubicBezTo>
                    <a:cubicBezTo>
                      <a:pt x="361771" y="582351"/>
                      <a:pt x="359568" y="584246"/>
                      <a:pt x="357187" y="585833"/>
                    </a:cubicBezTo>
                    <a:cubicBezTo>
                      <a:pt x="349641" y="597154"/>
                      <a:pt x="355140" y="592072"/>
                      <a:pt x="338137" y="597740"/>
                    </a:cubicBezTo>
                    <a:lnTo>
                      <a:pt x="330993" y="600121"/>
                    </a:lnTo>
                    <a:cubicBezTo>
                      <a:pt x="314617" y="611038"/>
                      <a:pt x="322136" y="607836"/>
                      <a:pt x="309562" y="612027"/>
                    </a:cubicBezTo>
                    <a:cubicBezTo>
                      <a:pt x="304800" y="615202"/>
                      <a:pt x="300705" y="619742"/>
                      <a:pt x="295275" y="621552"/>
                    </a:cubicBezTo>
                    <a:cubicBezTo>
                      <a:pt x="274916" y="628339"/>
                      <a:pt x="285969" y="625692"/>
                      <a:pt x="261937" y="628696"/>
                    </a:cubicBezTo>
                    <a:cubicBezTo>
                      <a:pt x="240831" y="621660"/>
                      <a:pt x="252639" y="623378"/>
                      <a:pt x="226218" y="626315"/>
                    </a:cubicBezTo>
                    <a:cubicBezTo>
                      <a:pt x="214312" y="625521"/>
                      <a:pt x="202359" y="625251"/>
                      <a:pt x="190500" y="623933"/>
                    </a:cubicBezTo>
                    <a:cubicBezTo>
                      <a:pt x="188005" y="623656"/>
                      <a:pt x="185445" y="622944"/>
                      <a:pt x="183356" y="621552"/>
                    </a:cubicBezTo>
                    <a:cubicBezTo>
                      <a:pt x="180554" y="619684"/>
                      <a:pt x="178799" y="616564"/>
                      <a:pt x="176212" y="614408"/>
                    </a:cubicBezTo>
                    <a:cubicBezTo>
                      <a:pt x="174013" y="612576"/>
                      <a:pt x="171449" y="611233"/>
                      <a:pt x="169068" y="609646"/>
                    </a:cubicBezTo>
                    <a:lnTo>
                      <a:pt x="164306" y="595358"/>
                    </a:lnTo>
                    <a:lnTo>
                      <a:pt x="161925" y="588215"/>
                    </a:lnTo>
                    <a:cubicBezTo>
                      <a:pt x="161131" y="582659"/>
                      <a:pt x="160547" y="577068"/>
                      <a:pt x="159543" y="571546"/>
                    </a:cubicBezTo>
                    <a:cubicBezTo>
                      <a:pt x="158958" y="568326"/>
                      <a:pt x="157700" y="565249"/>
                      <a:pt x="157162" y="562021"/>
                    </a:cubicBezTo>
                    <a:cubicBezTo>
                      <a:pt x="155094" y="549611"/>
                      <a:pt x="155521" y="542507"/>
                      <a:pt x="152400" y="531065"/>
                    </a:cubicBezTo>
                    <a:cubicBezTo>
                      <a:pt x="151079" y="526222"/>
                      <a:pt x="148621" y="521700"/>
                      <a:pt x="147637" y="516777"/>
                    </a:cubicBezTo>
                    <a:cubicBezTo>
                      <a:pt x="140348" y="480329"/>
                      <a:pt x="151534" y="537770"/>
                      <a:pt x="142875" y="485821"/>
                    </a:cubicBezTo>
                    <a:cubicBezTo>
                      <a:pt x="138931" y="462159"/>
                      <a:pt x="141607" y="493471"/>
                      <a:pt x="138112" y="462008"/>
                    </a:cubicBezTo>
                    <a:cubicBezTo>
                      <a:pt x="137057" y="452508"/>
                      <a:pt x="137302" y="442861"/>
                      <a:pt x="135731" y="433433"/>
                    </a:cubicBezTo>
                    <a:cubicBezTo>
                      <a:pt x="134906" y="428481"/>
                      <a:pt x="132556" y="423908"/>
                      <a:pt x="130968" y="419146"/>
                    </a:cubicBezTo>
                    <a:cubicBezTo>
                      <a:pt x="130174" y="416765"/>
                      <a:pt x="129979" y="414091"/>
                      <a:pt x="128587" y="412002"/>
                    </a:cubicBezTo>
                    <a:cubicBezTo>
                      <a:pt x="127000" y="409621"/>
                      <a:pt x="124987" y="407473"/>
                      <a:pt x="123825" y="404858"/>
                    </a:cubicBezTo>
                    <a:cubicBezTo>
                      <a:pt x="120055" y="396375"/>
                      <a:pt x="120764" y="389891"/>
                      <a:pt x="114300" y="383427"/>
                    </a:cubicBezTo>
                    <a:cubicBezTo>
                      <a:pt x="112276" y="381403"/>
                      <a:pt x="109537" y="380252"/>
                      <a:pt x="107156" y="378665"/>
                    </a:cubicBezTo>
                    <a:cubicBezTo>
                      <a:pt x="103557" y="364266"/>
                      <a:pt x="105811" y="372250"/>
                      <a:pt x="100012" y="354852"/>
                    </a:cubicBezTo>
                    <a:cubicBezTo>
                      <a:pt x="100012" y="354851"/>
                      <a:pt x="95251" y="340566"/>
                      <a:pt x="95250" y="340565"/>
                    </a:cubicBezTo>
                    <a:cubicBezTo>
                      <a:pt x="92075" y="335802"/>
                      <a:pt x="87536" y="331707"/>
                      <a:pt x="85725" y="326277"/>
                    </a:cubicBezTo>
                    <a:cubicBezTo>
                      <a:pt x="84931" y="323896"/>
                      <a:pt x="84735" y="321222"/>
                      <a:pt x="83343" y="319133"/>
                    </a:cubicBezTo>
                    <a:cubicBezTo>
                      <a:pt x="81475" y="316331"/>
                      <a:pt x="78356" y="314577"/>
                      <a:pt x="76200" y="311990"/>
                    </a:cubicBezTo>
                    <a:cubicBezTo>
                      <a:pt x="74368" y="309791"/>
                      <a:pt x="73338" y="306985"/>
                      <a:pt x="71437" y="304846"/>
                    </a:cubicBezTo>
                    <a:cubicBezTo>
                      <a:pt x="49686" y="280375"/>
                      <a:pt x="63198" y="299629"/>
                      <a:pt x="52387" y="283415"/>
                    </a:cubicBezTo>
                    <a:cubicBezTo>
                      <a:pt x="43705" y="257366"/>
                      <a:pt x="57551" y="296819"/>
                      <a:pt x="45243" y="269127"/>
                    </a:cubicBezTo>
                    <a:cubicBezTo>
                      <a:pt x="45239" y="269119"/>
                      <a:pt x="39292" y="251272"/>
                      <a:pt x="38100" y="247696"/>
                    </a:cubicBezTo>
                    <a:lnTo>
                      <a:pt x="33337" y="233408"/>
                    </a:lnTo>
                    <a:cubicBezTo>
                      <a:pt x="32543" y="231027"/>
                      <a:pt x="31565" y="228700"/>
                      <a:pt x="30956" y="226265"/>
                    </a:cubicBezTo>
                    <a:cubicBezTo>
                      <a:pt x="29368" y="219915"/>
                      <a:pt x="28263" y="213425"/>
                      <a:pt x="26193" y="207215"/>
                    </a:cubicBezTo>
                    <a:lnTo>
                      <a:pt x="21431" y="192927"/>
                    </a:lnTo>
                    <a:cubicBezTo>
                      <a:pt x="20637" y="190546"/>
                      <a:pt x="19659" y="188218"/>
                      <a:pt x="19050" y="185783"/>
                    </a:cubicBezTo>
                    <a:cubicBezTo>
                      <a:pt x="18256" y="182608"/>
                      <a:pt x="17608" y="179393"/>
                      <a:pt x="16668" y="176258"/>
                    </a:cubicBezTo>
                    <a:cubicBezTo>
                      <a:pt x="15225" y="171450"/>
                      <a:pt x="13493" y="166733"/>
                      <a:pt x="11906" y="161971"/>
                    </a:cubicBezTo>
                    <a:lnTo>
                      <a:pt x="4762" y="140540"/>
                    </a:lnTo>
                    <a:lnTo>
                      <a:pt x="2381" y="133396"/>
                    </a:lnTo>
                    <a:lnTo>
                      <a:pt x="0" y="126252"/>
                    </a:lnTo>
                    <a:cubicBezTo>
                      <a:pt x="794" y="111965"/>
                      <a:pt x="606" y="97589"/>
                      <a:pt x="2381" y="83390"/>
                    </a:cubicBezTo>
                    <a:cubicBezTo>
                      <a:pt x="3269" y="76285"/>
                      <a:pt x="3571" y="93708"/>
                      <a:pt x="4762" y="905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1" name="Elipse 20"/>
              <p:cNvSpPr/>
              <p:nvPr/>
            </p:nvSpPr>
            <p:spPr>
              <a:xfrm>
                <a:off x="876405" y="5298909"/>
                <a:ext cx="108386" cy="144016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15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2" name="Elipse 21"/>
              <p:cNvSpPr/>
              <p:nvPr/>
            </p:nvSpPr>
            <p:spPr>
              <a:xfrm>
                <a:off x="804724" y="5388742"/>
                <a:ext cx="58490" cy="108366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15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3" name="Elipse 22"/>
              <p:cNvSpPr/>
              <p:nvPr/>
            </p:nvSpPr>
            <p:spPr>
              <a:xfrm>
                <a:off x="735826" y="5436585"/>
                <a:ext cx="45719" cy="91384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9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4" name="Elipse 23"/>
              <p:cNvSpPr/>
              <p:nvPr/>
            </p:nvSpPr>
            <p:spPr>
              <a:xfrm>
                <a:off x="660709" y="5466248"/>
                <a:ext cx="45719" cy="61721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6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5" name="Elipse 24"/>
              <p:cNvSpPr/>
              <p:nvPr/>
            </p:nvSpPr>
            <p:spPr>
              <a:xfrm>
                <a:off x="596475" y="546624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" name="Grupo 5"/>
            <p:cNvGrpSpPr/>
            <p:nvPr/>
          </p:nvGrpSpPr>
          <p:grpSpPr>
            <a:xfrm>
              <a:off x="54845" y="2770822"/>
              <a:ext cx="564489" cy="730817"/>
              <a:chOff x="420302" y="4797152"/>
              <a:chExt cx="564489" cy="730817"/>
            </a:xfrm>
            <a:grpFill/>
          </p:grpSpPr>
          <p:sp>
            <p:nvSpPr>
              <p:cNvPr id="14" name="Forma livre 13"/>
              <p:cNvSpPr/>
              <p:nvPr/>
            </p:nvSpPr>
            <p:spPr>
              <a:xfrm>
                <a:off x="420302" y="4797152"/>
                <a:ext cx="442912" cy="628696"/>
              </a:xfrm>
              <a:custGeom>
                <a:avLst/>
                <a:gdLst>
                  <a:gd name="connsiteX0" fmla="*/ 4762 w 442912"/>
                  <a:gd name="connsiteY0" fmla="*/ 90533 h 628696"/>
                  <a:gd name="connsiteX1" fmla="*/ 9525 w 442912"/>
                  <a:gd name="connsiteY1" fmla="*/ 64340 h 628696"/>
                  <a:gd name="connsiteX2" fmla="*/ 16668 w 442912"/>
                  <a:gd name="connsiteY2" fmla="*/ 57196 h 628696"/>
                  <a:gd name="connsiteX3" fmla="*/ 21431 w 442912"/>
                  <a:gd name="connsiteY3" fmla="*/ 50052 h 628696"/>
                  <a:gd name="connsiteX4" fmla="*/ 26193 w 442912"/>
                  <a:gd name="connsiteY4" fmla="*/ 35765 h 628696"/>
                  <a:gd name="connsiteX5" fmla="*/ 33337 w 442912"/>
                  <a:gd name="connsiteY5" fmla="*/ 31002 h 628696"/>
                  <a:gd name="connsiteX6" fmla="*/ 54768 w 442912"/>
                  <a:gd name="connsiteY6" fmla="*/ 11952 h 628696"/>
                  <a:gd name="connsiteX7" fmla="*/ 69056 w 442912"/>
                  <a:gd name="connsiteY7" fmla="*/ 7190 h 628696"/>
                  <a:gd name="connsiteX8" fmla="*/ 76200 w 442912"/>
                  <a:gd name="connsiteY8" fmla="*/ 4808 h 628696"/>
                  <a:gd name="connsiteX9" fmla="*/ 92868 w 442912"/>
                  <a:gd name="connsiteY9" fmla="*/ 2427 h 628696"/>
                  <a:gd name="connsiteX10" fmla="*/ 100012 w 442912"/>
                  <a:gd name="connsiteY10" fmla="*/ 46 h 628696"/>
                  <a:gd name="connsiteX11" fmla="*/ 142875 w 442912"/>
                  <a:gd name="connsiteY11" fmla="*/ 4808 h 628696"/>
                  <a:gd name="connsiteX12" fmla="*/ 150018 w 442912"/>
                  <a:gd name="connsiteY12" fmla="*/ 9571 h 628696"/>
                  <a:gd name="connsiteX13" fmla="*/ 166687 w 442912"/>
                  <a:gd name="connsiteY13" fmla="*/ 19096 h 628696"/>
                  <a:gd name="connsiteX14" fmla="*/ 178593 w 442912"/>
                  <a:gd name="connsiteY14" fmla="*/ 40527 h 628696"/>
                  <a:gd name="connsiteX15" fmla="*/ 183356 w 442912"/>
                  <a:gd name="connsiteY15" fmla="*/ 47671 h 628696"/>
                  <a:gd name="connsiteX16" fmla="*/ 192881 w 442912"/>
                  <a:gd name="connsiteY16" fmla="*/ 69102 h 628696"/>
                  <a:gd name="connsiteX17" fmla="*/ 195262 w 442912"/>
                  <a:gd name="connsiteY17" fmla="*/ 83390 h 628696"/>
                  <a:gd name="connsiteX18" fmla="*/ 197643 w 442912"/>
                  <a:gd name="connsiteY18" fmla="*/ 100058 h 628696"/>
                  <a:gd name="connsiteX19" fmla="*/ 202406 w 442912"/>
                  <a:gd name="connsiteY19" fmla="*/ 119108 h 628696"/>
                  <a:gd name="connsiteX20" fmla="*/ 209550 w 442912"/>
                  <a:gd name="connsiteY20" fmla="*/ 164352 h 628696"/>
                  <a:gd name="connsiteX21" fmla="*/ 211931 w 442912"/>
                  <a:gd name="connsiteY21" fmla="*/ 228646 h 628696"/>
                  <a:gd name="connsiteX22" fmla="*/ 214312 w 442912"/>
                  <a:gd name="connsiteY22" fmla="*/ 235790 h 628696"/>
                  <a:gd name="connsiteX23" fmla="*/ 216693 w 442912"/>
                  <a:gd name="connsiteY23" fmla="*/ 245315 h 628696"/>
                  <a:gd name="connsiteX24" fmla="*/ 219075 w 442912"/>
                  <a:gd name="connsiteY24" fmla="*/ 261983 h 628696"/>
                  <a:gd name="connsiteX25" fmla="*/ 226218 w 442912"/>
                  <a:gd name="connsiteY25" fmla="*/ 290558 h 628696"/>
                  <a:gd name="connsiteX26" fmla="*/ 233362 w 442912"/>
                  <a:gd name="connsiteY26" fmla="*/ 297702 h 628696"/>
                  <a:gd name="connsiteX27" fmla="*/ 238125 w 442912"/>
                  <a:gd name="connsiteY27" fmla="*/ 304846 h 628696"/>
                  <a:gd name="connsiteX28" fmla="*/ 247650 w 442912"/>
                  <a:gd name="connsiteY28" fmla="*/ 311990 h 628696"/>
                  <a:gd name="connsiteX29" fmla="*/ 261937 w 442912"/>
                  <a:gd name="connsiteY29" fmla="*/ 321515 h 628696"/>
                  <a:gd name="connsiteX30" fmla="*/ 269081 w 442912"/>
                  <a:gd name="connsiteY30" fmla="*/ 326277 h 628696"/>
                  <a:gd name="connsiteX31" fmla="*/ 292893 w 442912"/>
                  <a:gd name="connsiteY31" fmla="*/ 335802 h 628696"/>
                  <a:gd name="connsiteX32" fmla="*/ 300037 w 442912"/>
                  <a:gd name="connsiteY32" fmla="*/ 338183 h 628696"/>
                  <a:gd name="connsiteX33" fmla="*/ 307181 w 442912"/>
                  <a:gd name="connsiteY33" fmla="*/ 342946 h 628696"/>
                  <a:gd name="connsiteX34" fmla="*/ 321468 w 442912"/>
                  <a:gd name="connsiteY34" fmla="*/ 347708 h 628696"/>
                  <a:gd name="connsiteX35" fmla="*/ 335756 w 442912"/>
                  <a:gd name="connsiteY35" fmla="*/ 354852 h 628696"/>
                  <a:gd name="connsiteX36" fmla="*/ 342900 w 442912"/>
                  <a:gd name="connsiteY36" fmla="*/ 359615 h 628696"/>
                  <a:gd name="connsiteX37" fmla="*/ 357187 w 442912"/>
                  <a:gd name="connsiteY37" fmla="*/ 364377 h 628696"/>
                  <a:gd name="connsiteX38" fmla="*/ 371475 w 442912"/>
                  <a:gd name="connsiteY38" fmla="*/ 369140 h 628696"/>
                  <a:gd name="connsiteX39" fmla="*/ 378618 w 442912"/>
                  <a:gd name="connsiteY39" fmla="*/ 371521 h 628696"/>
                  <a:gd name="connsiteX40" fmla="*/ 390525 w 442912"/>
                  <a:gd name="connsiteY40" fmla="*/ 381046 h 628696"/>
                  <a:gd name="connsiteX41" fmla="*/ 395287 w 442912"/>
                  <a:gd name="connsiteY41" fmla="*/ 388190 h 628696"/>
                  <a:gd name="connsiteX42" fmla="*/ 409575 w 442912"/>
                  <a:gd name="connsiteY42" fmla="*/ 395333 h 628696"/>
                  <a:gd name="connsiteX43" fmla="*/ 414337 w 442912"/>
                  <a:gd name="connsiteY43" fmla="*/ 402477 h 628696"/>
                  <a:gd name="connsiteX44" fmla="*/ 421481 w 442912"/>
                  <a:gd name="connsiteY44" fmla="*/ 407240 h 628696"/>
                  <a:gd name="connsiteX45" fmla="*/ 431006 w 442912"/>
                  <a:gd name="connsiteY45" fmla="*/ 421527 h 628696"/>
                  <a:gd name="connsiteX46" fmla="*/ 433387 w 442912"/>
                  <a:gd name="connsiteY46" fmla="*/ 428671 h 628696"/>
                  <a:gd name="connsiteX47" fmla="*/ 438150 w 442912"/>
                  <a:gd name="connsiteY47" fmla="*/ 435815 h 628696"/>
                  <a:gd name="connsiteX48" fmla="*/ 442912 w 442912"/>
                  <a:gd name="connsiteY48" fmla="*/ 450102 h 628696"/>
                  <a:gd name="connsiteX49" fmla="*/ 440531 w 442912"/>
                  <a:gd name="connsiteY49" fmla="*/ 492965 h 628696"/>
                  <a:gd name="connsiteX50" fmla="*/ 435768 w 442912"/>
                  <a:gd name="connsiteY50" fmla="*/ 500108 h 628696"/>
                  <a:gd name="connsiteX51" fmla="*/ 428625 w 442912"/>
                  <a:gd name="connsiteY51" fmla="*/ 502490 h 628696"/>
                  <a:gd name="connsiteX52" fmla="*/ 421481 w 442912"/>
                  <a:gd name="connsiteY52" fmla="*/ 509633 h 628696"/>
                  <a:gd name="connsiteX53" fmla="*/ 419100 w 442912"/>
                  <a:gd name="connsiteY53" fmla="*/ 516777 h 628696"/>
                  <a:gd name="connsiteX54" fmla="*/ 414337 w 442912"/>
                  <a:gd name="connsiteY54" fmla="*/ 523921 h 628696"/>
                  <a:gd name="connsiteX55" fmla="*/ 409575 w 442912"/>
                  <a:gd name="connsiteY55" fmla="*/ 542971 h 628696"/>
                  <a:gd name="connsiteX56" fmla="*/ 395287 w 442912"/>
                  <a:gd name="connsiteY56" fmla="*/ 554877 h 628696"/>
                  <a:gd name="connsiteX57" fmla="*/ 390525 w 442912"/>
                  <a:gd name="connsiteY57" fmla="*/ 562021 h 628696"/>
                  <a:gd name="connsiteX58" fmla="*/ 376237 w 442912"/>
                  <a:gd name="connsiteY58" fmla="*/ 571546 h 628696"/>
                  <a:gd name="connsiteX59" fmla="*/ 371475 w 442912"/>
                  <a:gd name="connsiteY59" fmla="*/ 578690 h 628696"/>
                  <a:gd name="connsiteX60" fmla="*/ 364331 w 442912"/>
                  <a:gd name="connsiteY60" fmla="*/ 581071 h 628696"/>
                  <a:gd name="connsiteX61" fmla="*/ 357187 w 442912"/>
                  <a:gd name="connsiteY61" fmla="*/ 585833 h 628696"/>
                  <a:gd name="connsiteX62" fmla="*/ 338137 w 442912"/>
                  <a:gd name="connsiteY62" fmla="*/ 597740 h 628696"/>
                  <a:gd name="connsiteX63" fmla="*/ 330993 w 442912"/>
                  <a:gd name="connsiteY63" fmla="*/ 600121 h 628696"/>
                  <a:gd name="connsiteX64" fmla="*/ 309562 w 442912"/>
                  <a:gd name="connsiteY64" fmla="*/ 612027 h 628696"/>
                  <a:gd name="connsiteX65" fmla="*/ 295275 w 442912"/>
                  <a:gd name="connsiteY65" fmla="*/ 621552 h 628696"/>
                  <a:gd name="connsiteX66" fmla="*/ 261937 w 442912"/>
                  <a:gd name="connsiteY66" fmla="*/ 628696 h 628696"/>
                  <a:gd name="connsiteX67" fmla="*/ 226218 w 442912"/>
                  <a:gd name="connsiteY67" fmla="*/ 626315 h 628696"/>
                  <a:gd name="connsiteX68" fmla="*/ 190500 w 442912"/>
                  <a:gd name="connsiteY68" fmla="*/ 623933 h 628696"/>
                  <a:gd name="connsiteX69" fmla="*/ 183356 w 442912"/>
                  <a:gd name="connsiteY69" fmla="*/ 621552 h 628696"/>
                  <a:gd name="connsiteX70" fmla="*/ 176212 w 442912"/>
                  <a:gd name="connsiteY70" fmla="*/ 614408 h 628696"/>
                  <a:gd name="connsiteX71" fmla="*/ 169068 w 442912"/>
                  <a:gd name="connsiteY71" fmla="*/ 609646 h 628696"/>
                  <a:gd name="connsiteX72" fmla="*/ 164306 w 442912"/>
                  <a:gd name="connsiteY72" fmla="*/ 595358 h 628696"/>
                  <a:gd name="connsiteX73" fmla="*/ 161925 w 442912"/>
                  <a:gd name="connsiteY73" fmla="*/ 588215 h 628696"/>
                  <a:gd name="connsiteX74" fmla="*/ 159543 w 442912"/>
                  <a:gd name="connsiteY74" fmla="*/ 571546 h 628696"/>
                  <a:gd name="connsiteX75" fmla="*/ 157162 w 442912"/>
                  <a:gd name="connsiteY75" fmla="*/ 562021 h 628696"/>
                  <a:gd name="connsiteX76" fmla="*/ 152400 w 442912"/>
                  <a:gd name="connsiteY76" fmla="*/ 531065 h 628696"/>
                  <a:gd name="connsiteX77" fmla="*/ 147637 w 442912"/>
                  <a:gd name="connsiteY77" fmla="*/ 516777 h 628696"/>
                  <a:gd name="connsiteX78" fmla="*/ 142875 w 442912"/>
                  <a:gd name="connsiteY78" fmla="*/ 485821 h 628696"/>
                  <a:gd name="connsiteX79" fmla="*/ 138112 w 442912"/>
                  <a:gd name="connsiteY79" fmla="*/ 462008 h 628696"/>
                  <a:gd name="connsiteX80" fmla="*/ 135731 w 442912"/>
                  <a:gd name="connsiteY80" fmla="*/ 433433 h 628696"/>
                  <a:gd name="connsiteX81" fmla="*/ 130968 w 442912"/>
                  <a:gd name="connsiteY81" fmla="*/ 419146 h 628696"/>
                  <a:gd name="connsiteX82" fmla="*/ 128587 w 442912"/>
                  <a:gd name="connsiteY82" fmla="*/ 412002 h 628696"/>
                  <a:gd name="connsiteX83" fmla="*/ 123825 w 442912"/>
                  <a:gd name="connsiteY83" fmla="*/ 404858 h 628696"/>
                  <a:gd name="connsiteX84" fmla="*/ 114300 w 442912"/>
                  <a:gd name="connsiteY84" fmla="*/ 383427 h 628696"/>
                  <a:gd name="connsiteX85" fmla="*/ 107156 w 442912"/>
                  <a:gd name="connsiteY85" fmla="*/ 378665 h 628696"/>
                  <a:gd name="connsiteX86" fmla="*/ 100012 w 442912"/>
                  <a:gd name="connsiteY86" fmla="*/ 354852 h 628696"/>
                  <a:gd name="connsiteX87" fmla="*/ 95250 w 442912"/>
                  <a:gd name="connsiteY87" fmla="*/ 340565 h 628696"/>
                  <a:gd name="connsiteX88" fmla="*/ 85725 w 442912"/>
                  <a:gd name="connsiteY88" fmla="*/ 326277 h 628696"/>
                  <a:gd name="connsiteX89" fmla="*/ 83343 w 442912"/>
                  <a:gd name="connsiteY89" fmla="*/ 319133 h 628696"/>
                  <a:gd name="connsiteX90" fmla="*/ 76200 w 442912"/>
                  <a:gd name="connsiteY90" fmla="*/ 311990 h 628696"/>
                  <a:gd name="connsiteX91" fmla="*/ 71437 w 442912"/>
                  <a:gd name="connsiteY91" fmla="*/ 304846 h 628696"/>
                  <a:gd name="connsiteX92" fmla="*/ 52387 w 442912"/>
                  <a:gd name="connsiteY92" fmla="*/ 283415 h 628696"/>
                  <a:gd name="connsiteX93" fmla="*/ 45243 w 442912"/>
                  <a:gd name="connsiteY93" fmla="*/ 269127 h 628696"/>
                  <a:gd name="connsiteX94" fmla="*/ 38100 w 442912"/>
                  <a:gd name="connsiteY94" fmla="*/ 247696 h 628696"/>
                  <a:gd name="connsiteX95" fmla="*/ 33337 w 442912"/>
                  <a:gd name="connsiteY95" fmla="*/ 233408 h 628696"/>
                  <a:gd name="connsiteX96" fmla="*/ 30956 w 442912"/>
                  <a:gd name="connsiteY96" fmla="*/ 226265 h 628696"/>
                  <a:gd name="connsiteX97" fmla="*/ 26193 w 442912"/>
                  <a:gd name="connsiteY97" fmla="*/ 207215 h 628696"/>
                  <a:gd name="connsiteX98" fmla="*/ 21431 w 442912"/>
                  <a:gd name="connsiteY98" fmla="*/ 192927 h 628696"/>
                  <a:gd name="connsiteX99" fmla="*/ 19050 w 442912"/>
                  <a:gd name="connsiteY99" fmla="*/ 185783 h 628696"/>
                  <a:gd name="connsiteX100" fmla="*/ 16668 w 442912"/>
                  <a:gd name="connsiteY100" fmla="*/ 176258 h 628696"/>
                  <a:gd name="connsiteX101" fmla="*/ 11906 w 442912"/>
                  <a:gd name="connsiteY101" fmla="*/ 161971 h 628696"/>
                  <a:gd name="connsiteX102" fmla="*/ 4762 w 442912"/>
                  <a:gd name="connsiteY102" fmla="*/ 140540 h 628696"/>
                  <a:gd name="connsiteX103" fmla="*/ 2381 w 442912"/>
                  <a:gd name="connsiteY103" fmla="*/ 133396 h 628696"/>
                  <a:gd name="connsiteX104" fmla="*/ 0 w 442912"/>
                  <a:gd name="connsiteY104" fmla="*/ 126252 h 628696"/>
                  <a:gd name="connsiteX105" fmla="*/ 2381 w 442912"/>
                  <a:gd name="connsiteY105" fmla="*/ 83390 h 628696"/>
                  <a:gd name="connsiteX106" fmla="*/ 4762 w 442912"/>
                  <a:gd name="connsiteY106" fmla="*/ 90533 h 628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442912" h="628696">
                    <a:moveTo>
                      <a:pt x="4762" y="90533"/>
                    </a:moveTo>
                    <a:cubicBezTo>
                      <a:pt x="5953" y="87358"/>
                      <a:pt x="6134" y="69426"/>
                      <a:pt x="9525" y="64340"/>
                    </a:cubicBezTo>
                    <a:cubicBezTo>
                      <a:pt x="11393" y="61538"/>
                      <a:pt x="14512" y="59783"/>
                      <a:pt x="16668" y="57196"/>
                    </a:cubicBezTo>
                    <a:cubicBezTo>
                      <a:pt x="18500" y="54997"/>
                      <a:pt x="19843" y="52433"/>
                      <a:pt x="21431" y="50052"/>
                    </a:cubicBezTo>
                    <a:cubicBezTo>
                      <a:pt x="23018" y="45290"/>
                      <a:pt x="22016" y="38550"/>
                      <a:pt x="26193" y="35765"/>
                    </a:cubicBezTo>
                    <a:cubicBezTo>
                      <a:pt x="28574" y="34177"/>
                      <a:pt x="31198" y="32903"/>
                      <a:pt x="33337" y="31002"/>
                    </a:cubicBezTo>
                    <a:cubicBezTo>
                      <a:pt x="38716" y="26221"/>
                      <a:pt x="46667" y="15553"/>
                      <a:pt x="54768" y="11952"/>
                    </a:cubicBezTo>
                    <a:cubicBezTo>
                      <a:pt x="59356" y="9913"/>
                      <a:pt x="64293" y="8778"/>
                      <a:pt x="69056" y="7190"/>
                    </a:cubicBezTo>
                    <a:cubicBezTo>
                      <a:pt x="71437" y="6396"/>
                      <a:pt x="73715" y="5163"/>
                      <a:pt x="76200" y="4808"/>
                    </a:cubicBezTo>
                    <a:lnTo>
                      <a:pt x="92868" y="2427"/>
                    </a:lnTo>
                    <a:cubicBezTo>
                      <a:pt x="95249" y="1633"/>
                      <a:pt x="97502" y="46"/>
                      <a:pt x="100012" y="46"/>
                    </a:cubicBezTo>
                    <a:cubicBezTo>
                      <a:pt x="130591" y="46"/>
                      <a:pt x="126019" y="-810"/>
                      <a:pt x="142875" y="4808"/>
                    </a:cubicBezTo>
                    <a:cubicBezTo>
                      <a:pt x="145256" y="6396"/>
                      <a:pt x="147533" y="8151"/>
                      <a:pt x="150018" y="9571"/>
                    </a:cubicBezTo>
                    <a:cubicBezTo>
                      <a:pt x="171175" y="21661"/>
                      <a:pt x="149275" y="7487"/>
                      <a:pt x="166687" y="19096"/>
                    </a:cubicBezTo>
                    <a:cubicBezTo>
                      <a:pt x="170878" y="31670"/>
                      <a:pt x="167676" y="24152"/>
                      <a:pt x="178593" y="40527"/>
                    </a:cubicBezTo>
                    <a:lnTo>
                      <a:pt x="183356" y="47671"/>
                    </a:lnTo>
                    <a:cubicBezTo>
                      <a:pt x="189023" y="64673"/>
                      <a:pt x="185333" y="57781"/>
                      <a:pt x="192881" y="69102"/>
                    </a:cubicBezTo>
                    <a:cubicBezTo>
                      <a:pt x="193675" y="73865"/>
                      <a:pt x="194528" y="78618"/>
                      <a:pt x="195262" y="83390"/>
                    </a:cubicBezTo>
                    <a:cubicBezTo>
                      <a:pt x="196115" y="88937"/>
                      <a:pt x="196542" y="94555"/>
                      <a:pt x="197643" y="100058"/>
                    </a:cubicBezTo>
                    <a:cubicBezTo>
                      <a:pt x="203184" y="127760"/>
                      <a:pt x="196503" y="77784"/>
                      <a:pt x="202406" y="119108"/>
                    </a:cubicBezTo>
                    <a:cubicBezTo>
                      <a:pt x="208747" y="163502"/>
                      <a:pt x="202871" y="144320"/>
                      <a:pt x="209550" y="164352"/>
                    </a:cubicBezTo>
                    <a:cubicBezTo>
                      <a:pt x="210344" y="185783"/>
                      <a:pt x="210505" y="207247"/>
                      <a:pt x="211931" y="228646"/>
                    </a:cubicBezTo>
                    <a:cubicBezTo>
                      <a:pt x="212098" y="231151"/>
                      <a:pt x="213622" y="233376"/>
                      <a:pt x="214312" y="235790"/>
                    </a:cubicBezTo>
                    <a:cubicBezTo>
                      <a:pt x="215211" y="238937"/>
                      <a:pt x="216107" y="242095"/>
                      <a:pt x="216693" y="245315"/>
                    </a:cubicBezTo>
                    <a:cubicBezTo>
                      <a:pt x="217697" y="250837"/>
                      <a:pt x="218221" y="256436"/>
                      <a:pt x="219075" y="261983"/>
                    </a:cubicBezTo>
                    <a:cubicBezTo>
                      <a:pt x="219790" y="266633"/>
                      <a:pt x="222519" y="286859"/>
                      <a:pt x="226218" y="290558"/>
                    </a:cubicBezTo>
                    <a:cubicBezTo>
                      <a:pt x="228599" y="292939"/>
                      <a:pt x="231206" y="295115"/>
                      <a:pt x="233362" y="297702"/>
                    </a:cubicBezTo>
                    <a:cubicBezTo>
                      <a:pt x="235194" y="299901"/>
                      <a:pt x="236101" y="302822"/>
                      <a:pt x="238125" y="304846"/>
                    </a:cubicBezTo>
                    <a:cubicBezTo>
                      <a:pt x="240931" y="307652"/>
                      <a:pt x="244399" y="309714"/>
                      <a:pt x="247650" y="311990"/>
                    </a:cubicBezTo>
                    <a:cubicBezTo>
                      <a:pt x="252339" y="315272"/>
                      <a:pt x="257175" y="318340"/>
                      <a:pt x="261937" y="321515"/>
                    </a:cubicBezTo>
                    <a:cubicBezTo>
                      <a:pt x="264318" y="323102"/>
                      <a:pt x="266521" y="324997"/>
                      <a:pt x="269081" y="326277"/>
                    </a:cubicBezTo>
                    <a:cubicBezTo>
                      <a:pt x="283095" y="333285"/>
                      <a:pt x="275239" y="329918"/>
                      <a:pt x="292893" y="335802"/>
                    </a:cubicBezTo>
                    <a:lnTo>
                      <a:pt x="300037" y="338183"/>
                    </a:lnTo>
                    <a:cubicBezTo>
                      <a:pt x="302418" y="339771"/>
                      <a:pt x="304566" y="341784"/>
                      <a:pt x="307181" y="342946"/>
                    </a:cubicBezTo>
                    <a:cubicBezTo>
                      <a:pt x="311768" y="344985"/>
                      <a:pt x="321468" y="347708"/>
                      <a:pt x="321468" y="347708"/>
                    </a:cubicBezTo>
                    <a:cubicBezTo>
                      <a:pt x="341942" y="361358"/>
                      <a:pt x="316038" y="344993"/>
                      <a:pt x="335756" y="354852"/>
                    </a:cubicBezTo>
                    <a:cubicBezTo>
                      <a:pt x="338316" y="356132"/>
                      <a:pt x="340285" y="358453"/>
                      <a:pt x="342900" y="359615"/>
                    </a:cubicBezTo>
                    <a:cubicBezTo>
                      <a:pt x="347487" y="361654"/>
                      <a:pt x="352425" y="362790"/>
                      <a:pt x="357187" y="364377"/>
                    </a:cubicBezTo>
                    <a:lnTo>
                      <a:pt x="371475" y="369140"/>
                    </a:lnTo>
                    <a:lnTo>
                      <a:pt x="378618" y="371521"/>
                    </a:lnTo>
                    <a:cubicBezTo>
                      <a:pt x="392270" y="391998"/>
                      <a:pt x="374091" y="367898"/>
                      <a:pt x="390525" y="381046"/>
                    </a:cubicBezTo>
                    <a:cubicBezTo>
                      <a:pt x="392760" y="382834"/>
                      <a:pt x="393263" y="386166"/>
                      <a:pt x="395287" y="388190"/>
                    </a:cubicBezTo>
                    <a:cubicBezTo>
                      <a:pt x="399902" y="392805"/>
                      <a:pt x="403766" y="393397"/>
                      <a:pt x="409575" y="395333"/>
                    </a:cubicBezTo>
                    <a:cubicBezTo>
                      <a:pt x="411162" y="397714"/>
                      <a:pt x="412313" y="400453"/>
                      <a:pt x="414337" y="402477"/>
                    </a:cubicBezTo>
                    <a:cubicBezTo>
                      <a:pt x="416361" y="404501"/>
                      <a:pt x="419596" y="405086"/>
                      <a:pt x="421481" y="407240"/>
                    </a:cubicBezTo>
                    <a:cubicBezTo>
                      <a:pt x="425250" y="411547"/>
                      <a:pt x="431006" y="421527"/>
                      <a:pt x="431006" y="421527"/>
                    </a:cubicBezTo>
                    <a:cubicBezTo>
                      <a:pt x="431800" y="423908"/>
                      <a:pt x="432264" y="426426"/>
                      <a:pt x="433387" y="428671"/>
                    </a:cubicBezTo>
                    <a:cubicBezTo>
                      <a:pt x="434667" y="431231"/>
                      <a:pt x="436988" y="433200"/>
                      <a:pt x="438150" y="435815"/>
                    </a:cubicBezTo>
                    <a:cubicBezTo>
                      <a:pt x="440189" y="440402"/>
                      <a:pt x="442912" y="450102"/>
                      <a:pt x="442912" y="450102"/>
                    </a:cubicBezTo>
                    <a:cubicBezTo>
                      <a:pt x="442118" y="464390"/>
                      <a:pt x="442555" y="478799"/>
                      <a:pt x="440531" y="492965"/>
                    </a:cubicBezTo>
                    <a:cubicBezTo>
                      <a:pt x="440126" y="495798"/>
                      <a:pt x="438003" y="498320"/>
                      <a:pt x="435768" y="500108"/>
                    </a:cubicBezTo>
                    <a:cubicBezTo>
                      <a:pt x="433808" y="501676"/>
                      <a:pt x="431006" y="501696"/>
                      <a:pt x="428625" y="502490"/>
                    </a:cubicBezTo>
                    <a:cubicBezTo>
                      <a:pt x="426244" y="504871"/>
                      <a:pt x="423349" y="506831"/>
                      <a:pt x="421481" y="509633"/>
                    </a:cubicBezTo>
                    <a:cubicBezTo>
                      <a:pt x="420089" y="511722"/>
                      <a:pt x="420223" y="514532"/>
                      <a:pt x="419100" y="516777"/>
                    </a:cubicBezTo>
                    <a:cubicBezTo>
                      <a:pt x="417820" y="519337"/>
                      <a:pt x="415925" y="521540"/>
                      <a:pt x="414337" y="523921"/>
                    </a:cubicBezTo>
                    <a:cubicBezTo>
                      <a:pt x="413994" y="525637"/>
                      <a:pt x="411667" y="539833"/>
                      <a:pt x="409575" y="542971"/>
                    </a:cubicBezTo>
                    <a:cubicBezTo>
                      <a:pt x="405908" y="548472"/>
                      <a:pt x="400559" y="551363"/>
                      <a:pt x="395287" y="554877"/>
                    </a:cubicBezTo>
                    <a:cubicBezTo>
                      <a:pt x="393700" y="557258"/>
                      <a:pt x="392679" y="560136"/>
                      <a:pt x="390525" y="562021"/>
                    </a:cubicBezTo>
                    <a:cubicBezTo>
                      <a:pt x="386217" y="565790"/>
                      <a:pt x="376237" y="571546"/>
                      <a:pt x="376237" y="571546"/>
                    </a:cubicBezTo>
                    <a:cubicBezTo>
                      <a:pt x="374650" y="573927"/>
                      <a:pt x="373710" y="576902"/>
                      <a:pt x="371475" y="578690"/>
                    </a:cubicBezTo>
                    <a:cubicBezTo>
                      <a:pt x="369515" y="580258"/>
                      <a:pt x="366576" y="579949"/>
                      <a:pt x="364331" y="581071"/>
                    </a:cubicBezTo>
                    <a:cubicBezTo>
                      <a:pt x="361771" y="582351"/>
                      <a:pt x="359568" y="584246"/>
                      <a:pt x="357187" y="585833"/>
                    </a:cubicBezTo>
                    <a:cubicBezTo>
                      <a:pt x="349641" y="597154"/>
                      <a:pt x="355140" y="592072"/>
                      <a:pt x="338137" y="597740"/>
                    </a:cubicBezTo>
                    <a:lnTo>
                      <a:pt x="330993" y="600121"/>
                    </a:lnTo>
                    <a:cubicBezTo>
                      <a:pt x="314617" y="611038"/>
                      <a:pt x="322136" y="607836"/>
                      <a:pt x="309562" y="612027"/>
                    </a:cubicBezTo>
                    <a:cubicBezTo>
                      <a:pt x="304800" y="615202"/>
                      <a:pt x="300705" y="619742"/>
                      <a:pt x="295275" y="621552"/>
                    </a:cubicBezTo>
                    <a:cubicBezTo>
                      <a:pt x="274916" y="628339"/>
                      <a:pt x="285969" y="625692"/>
                      <a:pt x="261937" y="628696"/>
                    </a:cubicBezTo>
                    <a:cubicBezTo>
                      <a:pt x="240831" y="621660"/>
                      <a:pt x="252639" y="623378"/>
                      <a:pt x="226218" y="626315"/>
                    </a:cubicBezTo>
                    <a:cubicBezTo>
                      <a:pt x="214312" y="625521"/>
                      <a:pt x="202359" y="625251"/>
                      <a:pt x="190500" y="623933"/>
                    </a:cubicBezTo>
                    <a:cubicBezTo>
                      <a:pt x="188005" y="623656"/>
                      <a:pt x="185445" y="622944"/>
                      <a:pt x="183356" y="621552"/>
                    </a:cubicBezTo>
                    <a:cubicBezTo>
                      <a:pt x="180554" y="619684"/>
                      <a:pt x="178799" y="616564"/>
                      <a:pt x="176212" y="614408"/>
                    </a:cubicBezTo>
                    <a:cubicBezTo>
                      <a:pt x="174013" y="612576"/>
                      <a:pt x="171449" y="611233"/>
                      <a:pt x="169068" y="609646"/>
                    </a:cubicBezTo>
                    <a:lnTo>
                      <a:pt x="164306" y="595358"/>
                    </a:lnTo>
                    <a:lnTo>
                      <a:pt x="161925" y="588215"/>
                    </a:lnTo>
                    <a:cubicBezTo>
                      <a:pt x="161131" y="582659"/>
                      <a:pt x="160547" y="577068"/>
                      <a:pt x="159543" y="571546"/>
                    </a:cubicBezTo>
                    <a:cubicBezTo>
                      <a:pt x="158958" y="568326"/>
                      <a:pt x="157700" y="565249"/>
                      <a:pt x="157162" y="562021"/>
                    </a:cubicBezTo>
                    <a:cubicBezTo>
                      <a:pt x="155094" y="549611"/>
                      <a:pt x="155521" y="542507"/>
                      <a:pt x="152400" y="531065"/>
                    </a:cubicBezTo>
                    <a:cubicBezTo>
                      <a:pt x="151079" y="526222"/>
                      <a:pt x="148621" y="521700"/>
                      <a:pt x="147637" y="516777"/>
                    </a:cubicBezTo>
                    <a:cubicBezTo>
                      <a:pt x="140348" y="480329"/>
                      <a:pt x="151534" y="537770"/>
                      <a:pt x="142875" y="485821"/>
                    </a:cubicBezTo>
                    <a:cubicBezTo>
                      <a:pt x="138931" y="462159"/>
                      <a:pt x="141607" y="493471"/>
                      <a:pt x="138112" y="462008"/>
                    </a:cubicBezTo>
                    <a:cubicBezTo>
                      <a:pt x="137057" y="452508"/>
                      <a:pt x="137302" y="442861"/>
                      <a:pt x="135731" y="433433"/>
                    </a:cubicBezTo>
                    <a:cubicBezTo>
                      <a:pt x="134906" y="428481"/>
                      <a:pt x="132556" y="423908"/>
                      <a:pt x="130968" y="419146"/>
                    </a:cubicBezTo>
                    <a:cubicBezTo>
                      <a:pt x="130174" y="416765"/>
                      <a:pt x="129979" y="414091"/>
                      <a:pt x="128587" y="412002"/>
                    </a:cubicBezTo>
                    <a:cubicBezTo>
                      <a:pt x="127000" y="409621"/>
                      <a:pt x="124987" y="407473"/>
                      <a:pt x="123825" y="404858"/>
                    </a:cubicBezTo>
                    <a:cubicBezTo>
                      <a:pt x="120055" y="396375"/>
                      <a:pt x="120764" y="389891"/>
                      <a:pt x="114300" y="383427"/>
                    </a:cubicBezTo>
                    <a:cubicBezTo>
                      <a:pt x="112276" y="381403"/>
                      <a:pt x="109537" y="380252"/>
                      <a:pt x="107156" y="378665"/>
                    </a:cubicBezTo>
                    <a:cubicBezTo>
                      <a:pt x="103557" y="364266"/>
                      <a:pt x="105811" y="372250"/>
                      <a:pt x="100012" y="354852"/>
                    </a:cubicBezTo>
                    <a:cubicBezTo>
                      <a:pt x="100012" y="354851"/>
                      <a:pt x="95251" y="340566"/>
                      <a:pt x="95250" y="340565"/>
                    </a:cubicBezTo>
                    <a:cubicBezTo>
                      <a:pt x="92075" y="335802"/>
                      <a:pt x="87536" y="331707"/>
                      <a:pt x="85725" y="326277"/>
                    </a:cubicBezTo>
                    <a:cubicBezTo>
                      <a:pt x="84931" y="323896"/>
                      <a:pt x="84735" y="321222"/>
                      <a:pt x="83343" y="319133"/>
                    </a:cubicBezTo>
                    <a:cubicBezTo>
                      <a:pt x="81475" y="316331"/>
                      <a:pt x="78356" y="314577"/>
                      <a:pt x="76200" y="311990"/>
                    </a:cubicBezTo>
                    <a:cubicBezTo>
                      <a:pt x="74368" y="309791"/>
                      <a:pt x="73338" y="306985"/>
                      <a:pt x="71437" y="304846"/>
                    </a:cubicBezTo>
                    <a:cubicBezTo>
                      <a:pt x="49686" y="280375"/>
                      <a:pt x="63198" y="299629"/>
                      <a:pt x="52387" y="283415"/>
                    </a:cubicBezTo>
                    <a:cubicBezTo>
                      <a:pt x="43705" y="257366"/>
                      <a:pt x="57551" y="296819"/>
                      <a:pt x="45243" y="269127"/>
                    </a:cubicBezTo>
                    <a:cubicBezTo>
                      <a:pt x="45239" y="269119"/>
                      <a:pt x="39292" y="251272"/>
                      <a:pt x="38100" y="247696"/>
                    </a:cubicBezTo>
                    <a:lnTo>
                      <a:pt x="33337" y="233408"/>
                    </a:lnTo>
                    <a:cubicBezTo>
                      <a:pt x="32543" y="231027"/>
                      <a:pt x="31565" y="228700"/>
                      <a:pt x="30956" y="226265"/>
                    </a:cubicBezTo>
                    <a:cubicBezTo>
                      <a:pt x="29368" y="219915"/>
                      <a:pt x="28263" y="213425"/>
                      <a:pt x="26193" y="207215"/>
                    </a:cubicBezTo>
                    <a:lnTo>
                      <a:pt x="21431" y="192927"/>
                    </a:lnTo>
                    <a:cubicBezTo>
                      <a:pt x="20637" y="190546"/>
                      <a:pt x="19659" y="188218"/>
                      <a:pt x="19050" y="185783"/>
                    </a:cubicBezTo>
                    <a:cubicBezTo>
                      <a:pt x="18256" y="182608"/>
                      <a:pt x="17608" y="179393"/>
                      <a:pt x="16668" y="176258"/>
                    </a:cubicBezTo>
                    <a:cubicBezTo>
                      <a:pt x="15225" y="171450"/>
                      <a:pt x="13493" y="166733"/>
                      <a:pt x="11906" y="161971"/>
                    </a:cubicBezTo>
                    <a:lnTo>
                      <a:pt x="4762" y="140540"/>
                    </a:lnTo>
                    <a:lnTo>
                      <a:pt x="2381" y="133396"/>
                    </a:lnTo>
                    <a:lnTo>
                      <a:pt x="0" y="126252"/>
                    </a:lnTo>
                    <a:cubicBezTo>
                      <a:pt x="794" y="111965"/>
                      <a:pt x="606" y="97589"/>
                      <a:pt x="2381" y="83390"/>
                    </a:cubicBezTo>
                    <a:cubicBezTo>
                      <a:pt x="3269" y="76285"/>
                      <a:pt x="3571" y="93708"/>
                      <a:pt x="4762" y="905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Elipse 14"/>
              <p:cNvSpPr/>
              <p:nvPr/>
            </p:nvSpPr>
            <p:spPr>
              <a:xfrm>
                <a:off x="876405" y="5298909"/>
                <a:ext cx="108386" cy="144016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15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6" name="Elipse 15"/>
              <p:cNvSpPr/>
              <p:nvPr/>
            </p:nvSpPr>
            <p:spPr>
              <a:xfrm>
                <a:off x="804724" y="5388742"/>
                <a:ext cx="58490" cy="108366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15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Elipse 16"/>
              <p:cNvSpPr/>
              <p:nvPr/>
            </p:nvSpPr>
            <p:spPr>
              <a:xfrm>
                <a:off x="735826" y="5436585"/>
                <a:ext cx="45719" cy="91384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9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Elipse 17"/>
              <p:cNvSpPr/>
              <p:nvPr/>
            </p:nvSpPr>
            <p:spPr>
              <a:xfrm>
                <a:off x="660709" y="5466248"/>
                <a:ext cx="45719" cy="61721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6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9" name="Elipse 18"/>
              <p:cNvSpPr/>
              <p:nvPr/>
            </p:nvSpPr>
            <p:spPr>
              <a:xfrm>
                <a:off x="596475" y="546624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7" name="Grupo 6"/>
            <p:cNvGrpSpPr/>
            <p:nvPr/>
          </p:nvGrpSpPr>
          <p:grpSpPr>
            <a:xfrm rot="18668029" flipH="1">
              <a:off x="671729" y="3675660"/>
              <a:ext cx="591769" cy="730817"/>
              <a:chOff x="420302" y="4797152"/>
              <a:chExt cx="564489" cy="730817"/>
            </a:xfrm>
            <a:grpFill/>
          </p:grpSpPr>
          <p:sp>
            <p:nvSpPr>
              <p:cNvPr id="8" name="Forma livre 7"/>
              <p:cNvSpPr/>
              <p:nvPr/>
            </p:nvSpPr>
            <p:spPr>
              <a:xfrm>
                <a:off x="420302" y="4797152"/>
                <a:ext cx="442912" cy="628696"/>
              </a:xfrm>
              <a:custGeom>
                <a:avLst/>
                <a:gdLst>
                  <a:gd name="connsiteX0" fmla="*/ 4762 w 442912"/>
                  <a:gd name="connsiteY0" fmla="*/ 90533 h 628696"/>
                  <a:gd name="connsiteX1" fmla="*/ 9525 w 442912"/>
                  <a:gd name="connsiteY1" fmla="*/ 64340 h 628696"/>
                  <a:gd name="connsiteX2" fmla="*/ 16668 w 442912"/>
                  <a:gd name="connsiteY2" fmla="*/ 57196 h 628696"/>
                  <a:gd name="connsiteX3" fmla="*/ 21431 w 442912"/>
                  <a:gd name="connsiteY3" fmla="*/ 50052 h 628696"/>
                  <a:gd name="connsiteX4" fmla="*/ 26193 w 442912"/>
                  <a:gd name="connsiteY4" fmla="*/ 35765 h 628696"/>
                  <a:gd name="connsiteX5" fmla="*/ 33337 w 442912"/>
                  <a:gd name="connsiteY5" fmla="*/ 31002 h 628696"/>
                  <a:gd name="connsiteX6" fmla="*/ 54768 w 442912"/>
                  <a:gd name="connsiteY6" fmla="*/ 11952 h 628696"/>
                  <a:gd name="connsiteX7" fmla="*/ 69056 w 442912"/>
                  <a:gd name="connsiteY7" fmla="*/ 7190 h 628696"/>
                  <a:gd name="connsiteX8" fmla="*/ 76200 w 442912"/>
                  <a:gd name="connsiteY8" fmla="*/ 4808 h 628696"/>
                  <a:gd name="connsiteX9" fmla="*/ 92868 w 442912"/>
                  <a:gd name="connsiteY9" fmla="*/ 2427 h 628696"/>
                  <a:gd name="connsiteX10" fmla="*/ 100012 w 442912"/>
                  <a:gd name="connsiteY10" fmla="*/ 46 h 628696"/>
                  <a:gd name="connsiteX11" fmla="*/ 142875 w 442912"/>
                  <a:gd name="connsiteY11" fmla="*/ 4808 h 628696"/>
                  <a:gd name="connsiteX12" fmla="*/ 150018 w 442912"/>
                  <a:gd name="connsiteY12" fmla="*/ 9571 h 628696"/>
                  <a:gd name="connsiteX13" fmla="*/ 166687 w 442912"/>
                  <a:gd name="connsiteY13" fmla="*/ 19096 h 628696"/>
                  <a:gd name="connsiteX14" fmla="*/ 178593 w 442912"/>
                  <a:gd name="connsiteY14" fmla="*/ 40527 h 628696"/>
                  <a:gd name="connsiteX15" fmla="*/ 183356 w 442912"/>
                  <a:gd name="connsiteY15" fmla="*/ 47671 h 628696"/>
                  <a:gd name="connsiteX16" fmla="*/ 192881 w 442912"/>
                  <a:gd name="connsiteY16" fmla="*/ 69102 h 628696"/>
                  <a:gd name="connsiteX17" fmla="*/ 195262 w 442912"/>
                  <a:gd name="connsiteY17" fmla="*/ 83390 h 628696"/>
                  <a:gd name="connsiteX18" fmla="*/ 197643 w 442912"/>
                  <a:gd name="connsiteY18" fmla="*/ 100058 h 628696"/>
                  <a:gd name="connsiteX19" fmla="*/ 202406 w 442912"/>
                  <a:gd name="connsiteY19" fmla="*/ 119108 h 628696"/>
                  <a:gd name="connsiteX20" fmla="*/ 209550 w 442912"/>
                  <a:gd name="connsiteY20" fmla="*/ 164352 h 628696"/>
                  <a:gd name="connsiteX21" fmla="*/ 211931 w 442912"/>
                  <a:gd name="connsiteY21" fmla="*/ 228646 h 628696"/>
                  <a:gd name="connsiteX22" fmla="*/ 214312 w 442912"/>
                  <a:gd name="connsiteY22" fmla="*/ 235790 h 628696"/>
                  <a:gd name="connsiteX23" fmla="*/ 216693 w 442912"/>
                  <a:gd name="connsiteY23" fmla="*/ 245315 h 628696"/>
                  <a:gd name="connsiteX24" fmla="*/ 219075 w 442912"/>
                  <a:gd name="connsiteY24" fmla="*/ 261983 h 628696"/>
                  <a:gd name="connsiteX25" fmla="*/ 226218 w 442912"/>
                  <a:gd name="connsiteY25" fmla="*/ 290558 h 628696"/>
                  <a:gd name="connsiteX26" fmla="*/ 233362 w 442912"/>
                  <a:gd name="connsiteY26" fmla="*/ 297702 h 628696"/>
                  <a:gd name="connsiteX27" fmla="*/ 238125 w 442912"/>
                  <a:gd name="connsiteY27" fmla="*/ 304846 h 628696"/>
                  <a:gd name="connsiteX28" fmla="*/ 247650 w 442912"/>
                  <a:gd name="connsiteY28" fmla="*/ 311990 h 628696"/>
                  <a:gd name="connsiteX29" fmla="*/ 261937 w 442912"/>
                  <a:gd name="connsiteY29" fmla="*/ 321515 h 628696"/>
                  <a:gd name="connsiteX30" fmla="*/ 269081 w 442912"/>
                  <a:gd name="connsiteY30" fmla="*/ 326277 h 628696"/>
                  <a:gd name="connsiteX31" fmla="*/ 292893 w 442912"/>
                  <a:gd name="connsiteY31" fmla="*/ 335802 h 628696"/>
                  <a:gd name="connsiteX32" fmla="*/ 300037 w 442912"/>
                  <a:gd name="connsiteY32" fmla="*/ 338183 h 628696"/>
                  <a:gd name="connsiteX33" fmla="*/ 307181 w 442912"/>
                  <a:gd name="connsiteY33" fmla="*/ 342946 h 628696"/>
                  <a:gd name="connsiteX34" fmla="*/ 321468 w 442912"/>
                  <a:gd name="connsiteY34" fmla="*/ 347708 h 628696"/>
                  <a:gd name="connsiteX35" fmla="*/ 335756 w 442912"/>
                  <a:gd name="connsiteY35" fmla="*/ 354852 h 628696"/>
                  <a:gd name="connsiteX36" fmla="*/ 342900 w 442912"/>
                  <a:gd name="connsiteY36" fmla="*/ 359615 h 628696"/>
                  <a:gd name="connsiteX37" fmla="*/ 357187 w 442912"/>
                  <a:gd name="connsiteY37" fmla="*/ 364377 h 628696"/>
                  <a:gd name="connsiteX38" fmla="*/ 371475 w 442912"/>
                  <a:gd name="connsiteY38" fmla="*/ 369140 h 628696"/>
                  <a:gd name="connsiteX39" fmla="*/ 378618 w 442912"/>
                  <a:gd name="connsiteY39" fmla="*/ 371521 h 628696"/>
                  <a:gd name="connsiteX40" fmla="*/ 390525 w 442912"/>
                  <a:gd name="connsiteY40" fmla="*/ 381046 h 628696"/>
                  <a:gd name="connsiteX41" fmla="*/ 395287 w 442912"/>
                  <a:gd name="connsiteY41" fmla="*/ 388190 h 628696"/>
                  <a:gd name="connsiteX42" fmla="*/ 409575 w 442912"/>
                  <a:gd name="connsiteY42" fmla="*/ 395333 h 628696"/>
                  <a:gd name="connsiteX43" fmla="*/ 414337 w 442912"/>
                  <a:gd name="connsiteY43" fmla="*/ 402477 h 628696"/>
                  <a:gd name="connsiteX44" fmla="*/ 421481 w 442912"/>
                  <a:gd name="connsiteY44" fmla="*/ 407240 h 628696"/>
                  <a:gd name="connsiteX45" fmla="*/ 431006 w 442912"/>
                  <a:gd name="connsiteY45" fmla="*/ 421527 h 628696"/>
                  <a:gd name="connsiteX46" fmla="*/ 433387 w 442912"/>
                  <a:gd name="connsiteY46" fmla="*/ 428671 h 628696"/>
                  <a:gd name="connsiteX47" fmla="*/ 438150 w 442912"/>
                  <a:gd name="connsiteY47" fmla="*/ 435815 h 628696"/>
                  <a:gd name="connsiteX48" fmla="*/ 442912 w 442912"/>
                  <a:gd name="connsiteY48" fmla="*/ 450102 h 628696"/>
                  <a:gd name="connsiteX49" fmla="*/ 440531 w 442912"/>
                  <a:gd name="connsiteY49" fmla="*/ 492965 h 628696"/>
                  <a:gd name="connsiteX50" fmla="*/ 435768 w 442912"/>
                  <a:gd name="connsiteY50" fmla="*/ 500108 h 628696"/>
                  <a:gd name="connsiteX51" fmla="*/ 428625 w 442912"/>
                  <a:gd name="connsiteY51" fmla="*/ 502490 h 628696"/>
                  <a:gd name="connsiteX52" fmla="*/ 421481 w 442912"/>
                  <a:gd name="connsiteY52" fmla="*/ 509633 h 628696"/>
                  <a:gd name="connsiteX53" fmla="*/ 419100 w 442912"/>
                  <a:gd name="connsiteY53" fmla="*/ 516777 h 628696"/>
                  <a:gd name="connsiteX54" fmla="*/ 414337 w 442912"/>
                  <a:gd name="connsiteY54" fmla="*/ 523921 h 628696"/>
                  <a:gd name="connsiteX55" fmla="*/ 409575 w 442912"/>
                  <a:gd name="connsiteY55" fmla="*/ 542971 h 628696"/>
                  <a:gd name="connsiteX56" fmla="*/ 395287 w 442912"/>
                  <a:gd name="connsiteY56" fmla="*/ 554877 h 628696"/>
                  <a:gd name="connsiteX57" fmla="*/ 390525 w 442912"/>
                  <a:gd name="connsiteY57" fmla="*/ 562021 h 628696"/>
                  <a:gd name="connsiteX58" fmla="*/ 376237 w 442912"/>
                  <a:gd name="connsiteY58" fmla="*/ 571546 h 628696"/>
                  <a:gd name="connsiteX59" fmla="*/ 371475 w 442912"/>
                  <a:gd name="connsiteY59" fmla="*/ 578690 h 628696"/>
                  <a:gd name="connsiteX60" fmla="*/ 364331 w 442912"/>
                  <a:gd name="connsiteY60" fmla="*/ 581071 h 628696"/>
                  <a:gd name="connsiteX61" fmla="*/ 357187 w 442912"/>
                  <a:gd name="connsiteY61" fmla="*/ 585833 h 628696"/>
                  <a:gd name="connsiteX62" fmla="*/ 338137 w 442912"/>
                  <a:gd name="connsiteY62" fmla="*/ 597740 h 628696"/>
                  <a:gd name="connsiteX63" fmla="*/ 330993 w 442912"/>
                  <a:gd name="connsiteY63" fmla="*/ 600121 h 628696"/>
                  <a:gd name="connsiteX64" fmla="*/ 309562 w 442912"/>
                  <a:gd name="connsiteY64" fmla="*/ 612027 h 628696"/>
                  <a:gd name="connsiteX65" fmla="*/ 295275 w 442912"/>
                  <a:gd name="connsiteY65" fmla="*/ 621552 h 628696"/>
                  <a:gd name="connsiteX66" fmla="*/ 261937 w 442912"/>
                  <a:gd name="connsiteY66" fmla="*/ 628696 h 628696"/>
                  <a:gd name="connsiteX67" fmla="*/ 226218 w 442912"/>
                  <a:gd name="connsiteY67" fmla="*/ 626315 h 628696"/>
                  <a:gd name="connsiteX68" fmla="*/ 190500 w 442912"/>
                  <a:gd name="connsiteY68" fmla="*/ 623933 h 628696"/>
                  <a:gd name="connsiteX69" fmla="*/ 183356 w 442912"/>
                  <a:gd name="connsiteY69" fmla="*/ 621552 h 628696"/>
                  <a:gd name="connsiteX70" fmla="*/ 176212 w 442912"/>
                  <a:gd name="connsiteY70" fmla="*/ 614408 h 628696"/>
                  <a:gd name="connsiteX71" fmla="*/ 169068 w 442912"/>
                  <a:gd name="connsiteY71" fmla="*/ 609646 h 628696"/>
                  <a:gd name="connsiteX72" fmla="*/ 164306 w 442912"/>
                  <a:gd name="connsiteY72" fmla="*/ 595358 h 628696"/>
                  <a:gd name="connsiteX73" fmla="*/ 161925 w 442912"/>
                  <a:gd name="connsiteY73" fmla="*/ 588215 h 628696"/>
                  <a:gd name="connsiteX74" fmla="*/ 159543 w 442912"/>
                  <a:gd name="connsiteY74" fmla="*/ 571546 h 628696"/>
                  <a:gd name="connsiteX75" fmla="*/ 157162 w 442912"/>
                  <a:gd name="connsiteY75" fmla="*/ 562021 h 628696"/>
                  <a:gd name="connsiteX76" fmla="*/ 152400 w 442912"/>
                  <a:gd name="connsiteY76" fmla="*/ 531065 h 628696"/>
                  <a:gd name="connsiteX77" fmla="*/ 147637 w 442912"/>
                  <a:gd name="connsiteY77" fmla="*/ 516777 h 628696"/>
                  <a:gd name="connsiteX78" fmla="*/ 142875 w 442912"/>
                  <a:gd name="connsiteY78" fmla="*/ 485821 h 628696"/>
                  <a:gd name="connsiteX79" fmla="*/ 138112 w 442912"/>
                  <a:gd name="connsiteY79" fmla="*/ 462008 h 628696"/>
                  <a:gd name="connsiteX80" fmla="*/ 135731 w 442912"/>
                  <a:gd name="connsiteY80" fmla="*/ 433433 h 628696"/>
                  <a:gd name="connsiteX81" fmla="*/ 130968 w 442912"/>
                  <a:gd name="connsiteY81" fmla="*/ 419146 h 628696"/>
                  <a:gd name="connsiteX82" fmla="*/ 128587 w 442912"/>
                  <a:gd name="connsiteY82" fmla="*/ 412002 h 628696"/>
                  <a:gd name="connsiteX83" fmla="*/ 123825 w 442912"/>
                  <a:gd name="connsiteY83" fmla="*/ 404858 h 628696"/>
                  <a:gd name="connsiteX84" fmla="*/ 114300 w 442912"/>
                  <a:gd name="connsiteY84" fmla="*/ 383427 h 628696"/>
                  <a:gd name="connsiteX85" fmla="*/ 107156 w 442912"/>
                  <a:gd name="connsiteY85" fmla="*/ 378665 h 628696"/>
                  <a:gd name="connsiteX86" fmla="*/ 100012 w 442912"/>
                  <a:gd name="connsiteY86" fmla="*/ 354852 h 628696"/>
                  <a:gd name="connsiteX87" fmla="*/ 95250 w 442912"/>
                  <a:gd name="connsiteY87" fmla="*/ 340565 h 628696"/>
                  <a:gd name="connsiteX88" fmla="*/ 85725 w 442912"/>
                  <a:gd name="connsiteY88" fmla="*/ 326277 h 628696"/>
                  <a:gd name="connsiteX89" fmla="*/ 83343 w 442912"/>
                  <a:gd name="connsiteY89" fmla="*/ 319133 h 628696"/>
                  <a:gd name="connsiteX90" fmla="*/ 76200 w 442912"/>
                  <a:gd name="connsiteY90" fmla="*/ 311990 h 628696"/>
                  <a:gd name="connsiteX91" fmla="*/ 71437 w 442912"/>
                  <a:gd name="connsiteY91" fmla="*/ 304846 h 628696"/>
                  <a:gd name="connsiteX92" fmla="*/ 52387 w 442912"/>
                  <a:gd name="connsiteY92" fmla="*/ 283415 h 628696"/>
                  <a:gd name="connsiteX93" fmla="*/ 45243 w 442912"/>
                  <a:gd name="connsiteY93" fmla="*/ 269127 h 628696"/>
                  <a:gd name="connsiteX94" fmla="*/ 38100 w 442912"/>
                  <a:gd name="connsiteY94" fmla="*/ 247696 h 628696"/>
                  <a:gd name="connsiteX95" fmla="*/ 33337 w 442912"/>
                  <a:gd name="connsiteY95" fmla="*/ 233408 h 628696"/>
                  <a:gd name="connsiteX96" fmla="*/ 30956 w 442912"/>
                  <a:gd name="connsiteY96" fmla="*/ 226265 h 628696"/>
                  <a:gd name="connsiteX97" fmla="*/ 26193 w 442912"/>
                  <a:gd name="connsiteY97" fmla="*/ 207215 h 628696"/>
                  <a:gd name="connsiteX98" fmla="*/ 21431 w 442912"/>
                  <a:gd name="connsiteY98" fmla="*/ 192927 h 628696"/>
                  <a:gd name="connsiteX99" fmla="*/ 19050 w 442912"/>
                  <a:gd name="connsiteY99" fmla="*/ 185783 h 628696"/>
                  <a:gd name="connsiteX100" fmla="*/ 16668 w 442912"/>
                  <a:gd name="connsiteY100" fmla="*/ 176258 h 628696"/>
                  <a:gd name="connsiteX101" fmla="*/ 11906 w 442912"/>
                  <a:gd name="connsiteY101" fmla="*/ 161971 h 628696"/>
                  <a:gd name="connsiteX102" fmla="*/ 4762 w 442912"/>
                  <a:gd name="connsiteY102" fmla="*/ 140540 h 628696"/>
                  <a:gd name="connsiteX103" fmla="*/ 2381 w 442912"/>
                  <a:gd name="connsiteY103" fmla="*/ 133396 h 628696"/>
                  <a:gd name="connsiteX104" fmla="*/ 0 w 442912"/>
                  <a:gd name="connsiteY104" fmla="*/ 126252 h 628696"/>
                  <a:gd name="connsiteX105" fmla="*/ 2381 w 442912"/>
                  <a:gd name="connsiteY105" fmla="*/ 83390 h 628696"/>
                  <a:gd name="connsiteX106" fmla="*/ 4762 w 442912"/>
                  <a:gd name="connsiteY106" fmla="*/ 90533 h 628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442912" h="628696">
                    <a:moveTo>
                      <a:pt x="4762" y="90533"/>
                    </a:moveTo>
                    <a:cubicBezTo>
                      <a:pt x="5953" y="87358"/>
                      <a:pt x="6134" y="69426"/>
                      <a:pt x="9525" y="64340"/>
                    </a:cubicBezTo>
                    <a:cubicBezTo>
                      <a:pt x="11393" y="61538"/>
                      <a:pt x="14512" y="59783"/>
                      <a:pt x="16668" y="57196"/>
                    </a:cubicBezTo>
                    <a:cubicBezTo>
                      <a:pt x="18500" y="54997"/>
                      <a:pt x="19843" y="52433"/>
                      <a:pt x="21431" y="50052"/>
                    </a:cubicBezTo>
                    <a:cubicBezTo>
                      <a:pt x="23018" y="45290"/>
                      <a:pt x="22016" y="38550"/>
                      <a:pt x="26193" y="35765"/>
                    </a:cubicBezTo>
                    <a:cubicBezTo>
                      <a:pt x="28574" y="34177"/>
                      <a:pt x="31198" y="32903"/>
                      <a:pt x="33337" y="31002"/>
                    </a:cubicBezTo>
                    <a:cubicBezTo>
                      <a:pt x="38716" y="26221"/>
                      <a:pt x="46667" y="15553"/>
                      <a:pt x="54768" y="11952"/>
                    </a:cubicBezTo>
                    <a:cubicBezTo>
                      <a:pt x="59356" y="9913"/>
                      <a:pt x="64293" y="8778"/>
                      <a:pt x="69056" y="7190"/>
                    </a:cubicBezTo>
                    <a:cubicBezTo>
                      <a:pt x="71437" y="6396"/>
                      <a:pt x="73715" y="5163"/>
                      <a:pt x="76200" y="4808"/>
                    </a:cubicBezTo>
                    <a:lnTo>
                      <a:pt x="92868" y="2427"/>
                    </a:lnTo>
                    <a:cubicBezTo>
                      <a:pt x="95249" y="1633"/>
                      <a:pt x="97502" y="46"/>
                      <a:pt x="100012" y="46"/>
                    </a:cubicBezTo>
                    <a:cubicBezTo>
                      <a:pt x="130591" y="46"/>
                      <a:pt x="126019" y="-810"/>
                      <a:pt x="142875" y="4808"/>
                    </a:cubicBezTo>
                    <a:cubicBezTo>
                      <a:pt x="145256" y="6396"/>
                      <a:pt x="147533" y="8151"/>
                      <a:pt x="150018" y="9571"/>
                    </a:cubicBezTo>
                    <a:cubicBezTo>
                      <a:pt x="171175" y="21661"/>
                      <a:pt x="149275" y="7487"/>
                      <a:pt x="166687" y="19096"/>
                    </a:cubicBezTo>
                    <a:cubicBezTo>
                      <a:pt x="170878" y="31670"/>
                      <a:pt x="167676" y="24152"/>
                      <a:pt x="178593" y="40527"/>
                    </a:cubicBezTo>
                    <a:lnTo>
                      <a:pt x="183356" y="47671"/>
                    </a:lnTo>
                    <a:cubicBezTo>
                      <a:pt x="189023" y="64673"/>
                      <a:pt x="185333" y="57781"/>
                      <a:pt x="192881" y="69102"/>
                    </a:cubicBezTo>
                    <a:cubicBezTo>
                      <a:pt x="193675" y="73865"/>
                      <a:pt x="194528" y="78618"/>
                      <a:pt x="195262" y="83390"/>
                    </a:cubicBezTo>
                    <a:cubicBezTo>
                      <a:pt x="196115" y="88937"/>
                      <a:pt x="196542" y="94555"/>
                      <a:pt x="197643" y="100058"/>
                    </a:cubicBezTo>
                    <a:cubicBezTo>
                      <a:pt x="203184" y="127760"/>
                      <a:pt x="196503" y="77784"/>
                      <a:pt x="202406" y="119108"/>
                    </a:cubicBezTo>
                    <a:cubicBezTo>
                      <a:pt x="208747" y="163502"/>
                      <a:pt x="202871" y="144320"/>
                      <a:pt x="209550" y="164352"/>
                    </a:cubicBezTo>
                    <a:cubicBezTo>
                      <a:pt x="210344" y="185783"/>
                      <a:pt x="210505" y="207247"/>
                      <a:pt x="211931" y="228646"/>
                    </a:cubicBezTo>
                    <a:cubicBezTo>
                      <a:pt x="212098" y="231151"/>
                      <a:pt x="213622" y="233376"/>
                      <a:pt x="214312" y="235790"/>
                    </a:cubicBezTo>
                    <a:cubicBezTo>
                      <a:pt x="215211" y="238937"/>
                      <a:pt x="216107" y="242095"/>
                      <a:pt x="216693" y="245315"/>
                    </a:cubicBezTo>
                    <a:cubicBezTo>
                      <a:pt x="217697" y="250837"/>
                      <a:pt x="218221" y="256436"/>
                      <a:pt x="219075" y="261983"/>
                    </a:cubicBezTo>
                    <a:cubicBezTo>
                      <a:pt x="219790" y="266633"/>
                      <a:pt x="222519" y="286859"/>
                      <a:pt x="226218" y="290558"/>
                    </a:cubicBezTo>
                    <a:cubicBezTo>
                      <a:pt x="228599" y="292939"/>
                      <a:pt x="231206" y="295115"/>
                      <a:pt x="233362" y="297702"/>
                    </a:cubicBezTo>
                    <a:cubicBezTo>
                      <a:pt x="235194" y="299901"/>
                      <a:pt x="236101" y="302822"/>
                      <a:pt x="238125" y="304846"/>
                    </a:cubicBezTo>
                    <a:cubicBezTo>
                      <a:pt x="240931" y="307652"/>
                      <a:pt x="244399" y="309714"/>
                      <a:pt x="247650" y="311990"/>
                    </a:cubicBezTo>
                    <a:cubicBezTo>
                      <a:pt x="252339" y="315272"/>
                      <a:pt x="257175" y="318340"/>
                      <a:pt x="261937" y="321515"/>
                    </a:cubicBezTo>
                    <a:cubicBezTo>
                      <a:pt x="264318" y="323102"/>
                      <a:pt x="266521" y="324997"/>
                      <a:pt x="269081" y="326277"/>
                    </a:cubicBezTo>
                    <a:cubicBezTo>
                      <a:pt x="283095" y="333285"/>
                      <a:pt x="275239" y="329918"/>
                      <a:pt x="292893" y="335802"/>
                    </a:cubicBezTo>
                    <a:lnTo>
                      <a:pt x="300037" y="338183"/>
                    </a:lnTo>
                    <a:cubicBezTo>
                      <a:pt x="302418" y="339771"/>
                      <a:pt x="304566" y="341784"/>
                      <a:pt x="307181" y="342946"/>
                    </a:cubicBezTo>
                    <a:cubicBezTo>
                      <a:pt x="311768" y="344985"/>
                      <a:pt x="321468" y="347708"/>
                      <a:pt x="321468" y="347708"/>
                    </a:cubicBezTo>
                    <a:cubicBezTo>
                      <a:pt x="341942" y="361358"/>
                      <a:pt x="316038" y="344993"/>
                      <a:pt x="335756" y="354852"/>
                    </a:cubicBezTo>
                    <a:cubicBezTo>
                      <a:pt x="338316" y="356132"/>
                      <a:pt x="340285" y="358453"/>
                      <a:pt x="342900" y="359615"/>
                    </a:cubicBezTo>
                    <a:cubicBezTo>
                      <a:pt x="347487" y="361654"/>
                      <a:pt x="352425" y="362790"/>
                      <a:pt x="357187" y="364377"/>
                    </a:cubicBezTo>
                    <a:lnTo>
                      <a:pt x="371475" y="369140"/>
                    </a:lnTo>
                    <a:lnTo>
                      <a:pt x="378618" y="371521"/>
                    </a:lnTo>
                    <a:cubicBezTo>
                      <a:pt x="392270" y="391998"/>
                      <a:pt x="374091" y="367898"/>
                      <a:pt x="390525" y="381046"/>
                    </a:cubicBezTo>
                    <a:cubicBezTo>
                      <a:pt x="392760" y="382834"/>
                      <a:pt x="393263" y="386166"/>
                      <a:pt x="395287" y="388190"/>
                    </a:cubicBezTo>
                    <a:cubicBezTo>
                      <a:pt x="399902" y="392805"/>
                      <a:pt x="403766" y="393397"/>
                      <a:pt x="409575" y="395333"/>
                    </a:cubicBezTo>
                    <a:cubicBezTo>
                      <a:pt x="411162" y="397714"/>
                      <a:pt x="412313" y="400453"/>
                      <a:pt x="414337" y="402477"/>
                    </a:cubicBezTo>
                    <a:cubicBezTo>
                      <a:pt x="416361" y="404501"/>
                      <a:pt x="419596" y="405086"/>
                      <a:pt x="421481" y="407240"/>
                    </a:cubicBezTo>
                    <a:cubicBezTo>
                      <a:pt x="425250" y="411547"/>
                      <a:pt x="431006" y="421527"/>
                      <a:pt x="431006" y="421527"/>
                    </a:cubicBezTo>
                    <a:cubicBezTo>
                      <a:pt x="431800" y="423908"/>
                      <a:pt x="432264" y="426426"/>
                      <a:pt x="433387" y="428671"/>
                    </a:cubicBezTo>
                    <a:cubicBezTo>
                      <a:pt x="434667" y="431231"/>
                      <a:pt x="436988" y="433200"/>
                      <a:pt x="438150" y="435815"/>
                    </a:cubicBezTo>
                    <a:cubicBezTo>
                      <a:pt x="440189" y="440402"/>
                      <a:pt x="442912" y="450102"/>
                      <a:pt x="442912" y="450102"/>
                    </a:cubicBezTo>
                    <a:cubicBezTo>
                      <a:pt x="442118" y="464390"/>
                      <a:pt x="442555" y="478799"/>
                      <a:pt x="440531" y="492965"/>
                    </a:cubicBezTo>
                    <a:cubicBezTo>
                      <a:pt x="440126" y="495798"/>
                      <a:pt x="438003" y="498320"/>
                      <a:pt x="435768" y="500108"/>
                    </a:cubicBezTo>
                    <a:cubicBezTo>
                      <a:pt x="433808" y="501676"/>
                      <a:pt x="431006" y="501696"/>
                      <a:pt x="428625" y="502490"/>
                    </a:cubicBezTo>
                    <a:cubicBezTo>
                      <a:pt x="426244" y="504871"/>
                      <a:pt x="423349" y="506831"/>
                      <a:pt x="421481" y="509633"/>
                    </a:cubicBezTo>
                    <a:cubicBezTo>
                      <a:pt x="420089" y="511722"/>
                      <a:pt x="420223" y="514532"/>
                      <a:pt x="419100" y="516777"/>
                    </a:cubicBezTo>
                    <a:cubicBezTo>
                      <a:pt x="417820" y="519337"/>
                      <a:pt x="415925" y="521540"/>
                      <a:pt x="414337" y="523921"/>
                    </a:cubicBezTo>
                    <a:cubicBezTo>
                      <a:pt x="413994" y="525637"/>
                      <a:pt x="411667" y="539833"/>
                      <a:pt x="409575" y="542971"/>
                    </a:cubicBezTo>
                    <a:cubicBezTo>
                      <a:pt x="405908" y="548472"/>
                      <a:pt x="400559" y="551363"/>
                      <a:pt x="395287" y="554877"/>
                    </a:cubicBezTo>
                    <a:cubicBezTo>
                      <a:pt x="393700" y="557258"/>
                      <a:pt x="392679" y="560136"/>
                      <a:pt x="390525" y="562021"/>
                    </a:cubicBezTo>
                    <a:cubicBezTo>
                      <a:pt x="386217" y="565790"/>
                      <a:pt x="376237" y="571546"/>
                      <a:pt x="376237" y="571546"/>
                    </a:cubicBezTo>
                    <a:cubicBezTo>
                      <a:pt x="374650" y="573927"/>
                      <a:pt x="373710" y="576902"/>
                      <a:pt x="371475" y="578690"/>
                    </a:cubicBezTo>
                    <a:cubicBezTo>
                      <a:pt x="369515" y="580258"/>
                      <a:pt x="366576" y="579949"/>
                      <a:pt x="364331" y="581071"/>
                    </a:cubicBezTo>
                    <a:cubicBezTo>
                      <a:pt x="361771" y="582351"/>
                      <a:pt x="359568" y="584246"/>
                      <a:pt x="357187" y="585833"/>
                    </a:cubicBezTo>
                    <a:cubicBezTo>
                      <a:pt x="349641" y="597154"/>
                      <a:pt x="355140" y="592072"/>
                      <a:pt x="338137" y="597740"/>
                    </a:cubicBezTo>
                    <a:lnTo>
                      <a:pt x="330993" y="600121"/>
                    </a:lnTo>
                    <a:cubicBezTo>
                      <a:pt x="314617" y="611038"/>
                      <a:pt x="322136" y="607836"/>
                      <a:pt x="309562" y="612027"/>
                    </a:cubicBezTo>
                    <a:cubicBezTo>
                      <a:pt x="304800" y="615202"/>
                      <a:pt x="300705" y="619742"/>
                      <a:pt x="295275" y="621552"/>
                    </a:cubicBezTo>
                    <a:cubicBezTo>
                      <a:pt x="274916" y="628339"/>
                      <a:pt x="285969" y="625692"/>
                      <a:pt x="261937" y="628696"/>
                    </a:cubicBezTo>
                    <a:cubicBezTo>
                      <a:pt x="240831" y="621660"/>
                      <a:pt x="252639" y="623378"/>
                      <a:pt x="226218" y="626315"/>
                    </a:cubicBezTo>
                    <a:cubicBezTo>
                      <a:pt x="214312" y="625521"/>
                      <a:pt x="202359" y="625251"/>
                      <a:pt x="190500" y="623933"/>
                    </a:cubicBezTo>
                    <a:cubicBezTo>
                      <a:pt x="188005" y="623656"/>
                      <a:pt x="185445" y="622944"/>
                      <a:pt x="183356" y="621552"/>
                    </a:cubicBezTo>
                    <a:cubicBezTo>
                      <a:pt x="180554" y="619684"/>
                      <a:pt x="178799" y="616564"/>
                      <a:pt x="176212" y="614408"/>
                    </a:cubicBezTo>
                    <a:cubicBezTo>
                      <a:pt x="174013" y="612576"/>
                      <a:pt x="171449" y="611233"/>
                      <a:pt x="169068" y="609646"/>
                    </a:cubicBezTo>
                    <a:lnTo>
                      <a:pt x="164306" y="595358"/>
                    </a:lnTo>
                    <a:lnTo>
                      <a:pt x="161925" y="588215"/>
                    </a:lnTo>
                    <a:cubicBezTo>
                      <a:pt x="161131" y="582659"/>
                      <a:pt x="160547" y="577068"/>
                      <a:pt x="159543" y="571546"/>
                    </a:cubicBezTo>
                    <a:cubicBezTo>
                      <a:pt x="158958" y="568326"/>
                      <a:pt x="157700" y="565249"/>
                      <a:pt x="157162" y="562021"/>
                    </a:cubicBezTo>
                    <a:cubicBezTo>
                      <a:pt x="155094" y="549611"/>
                      <a:pt x="155521" y="542507"/>
                      <a:pt x="152400" y="531065"/>
                    </a:cubicBezTo>
                    <a:cubicBezTo>
                      <a:pt x="151079" y="526222"/>
                      <a:pt x="148621" y="521700"/>
                      <a:pt x="147637" y="516777"/>
                    </a:cubicBezTo>
                    <a:cubicBezTo>
                      <a:pt x="140348" y="480329"/>
                      <a:pt x="151534" y="537770"/>
                      <a:pt x="142875" y="485821"/>
                    </a:cubicBezTo>
                    <a:cubicBezTo>
                      <a:pt x="138931" y="462159"/>
                      <a:pt x="141607" y="493471"/>
                      <a:pt x="138112" y="462008"/>
                    </a:cubicBezTo>
                    <a:cubicBezTo>
                      <a:pt x="137057" y="452508"/>
                      <a:pt x="137302" y="442861"/>
                      <a:pt x="135731" y="433433"/>
                    </a:cubicBezTo>
                    <a:cubicBezTo>
                      <a:pt x="134906" y="428481"/>
                      <a:pt x="132556" y="423908"/>
                      <a:pt x="130968" y="419146"/>
                    </a:cubicBezTo>
                    <a:cubicBezTo>
                      <a:pt x="130174" y="416765"/>
                      <a:pt x="129979" y="414091"/>
                      <a:pt x="128587" y="412002"/>
                    </a:cubicBezTo>
                    <a:cubicBezTo>
                      <a:pt x="127000" y="409621"/>
                      <a:pt x="124987" y="407473"/>
                      <a:pt x="123825" y="404858"/>
                    </a:cubicBezTo>
                    <a:cubicBezTo>
                      <a:pt x="120055" y="396375"/>
                      <a:pt x="120764" y="389891"/>
                      <a:pt x="114300" y="383427"/>
                    </a:cubicBezTo>
                    <a:cubicBezTo>
                      <a:pt x="112276" y="381403"/>
                      <a:pt x="109537" y="380252"/>
                      <a:pt x="107156" y="378665"/>
                    </a:cubicBezTo>
                    <a:cubicBezTo>
                      <a:pt x="103557" y="364266"/>
                      <a:pt x="105811" y="372250"/>
                      <a:pt x="100012" y="354852"/>
                    </a:cubicBezTo>
                    <a:cubicBezTo>
                      <a:pt x="100012" y="354851"/>
                      <a:pt x="95251" y="340566"/>
                      <a:pt x="95250" y="340565"/>
                    </a:cubicBezTo>
                    <a:cubicBezTo>
                      <a:pt x="92075" y="335802"/>
                      <a:pt x="87536" y="331707"/>
                      <a:pt x="85725" y="326277"/>
                    </a:cubicBezTo>
                    <a:cubicBezTo>
                      <a:pt x="84931" y="323896"/>
                      <a:pt x="84735" y="321222"/>
                      <a:pt x="83343" y="319133"/>
                    </a:cubicBezTo>
                    <a:cubicBezTo>
                      <a:pt x="81475" y="316331"/>
                      <a:pt x="78356" y="314577"/>
                      <a:pt x="76200" y="311990"/>
                    </a:cubicBezTo>
                    <a:cubicBezTo>
                      <a:pt x="74368" y="309791"/>
                      <a:pt x="73338" y="306985"/>
                      <a:pt x="71437" y="304846"/>
                    </a:cubicBezTo>
                    <a:cubicBezTo>
                      <a:pt x="49686" y="280375"/>
                      <a:pt x="63198" y="299629"/>
                      <a:pt x="52387" y="283415"/>
                    </a:cubicBezTo>
                    <a:cubicBezTo>
                      <a:pt x="43705" y="257366"/>
                      <a:pt x="57551" y="296819"/>
                      <a:pt x="45243" y="269127"/>
                    </a:cubicBezTo>
                    <a:cubicBezTo>
                      <a:pt x="45239" y="269119"/>
                      <a:pt x="39292" y="251272"/>
                      <a:pt x="38100" y="247696"/>
                    </a:cubicBezTo>
                    <a:lnTo>
                      <a:pt x="33337" y="233408"/>
                    </a:lnTo>
                    <a:cubicBezTo>
                      <a:pt x="32543" y="231027"/>
                      <a:pt x="31565" y="228700"/>
                      <a:pt x="30956" y="226265"/>
                    </a:cubicBezTo>
                    <a:cubicBezTo>
                      <a:pt x="29368" y="219915"/>
                      <a:pt x="28263" y="213425"/>
                      <a:pt x="26193" y="207215"/>
                    </a:cubicBezTo>
                    <a:lnTo>
                      <a:pt x="21431" y="192927"/>
                    </a:lnTo>
                    <a:cubicBezTo>
                      <a:pt x="20637" y="190546"/>
                      <a:pt x="19659" y="188218"/>
                      <a:pt x="19050" y="185783"/>
                    </a:cubicBezTo>
                    <a:cubicBezTo>
                      <a:pt x="18256" y="182608"/>
                      <a:pt x="17608" y="179393"/>
                      <a:pt x="16668" y="176258"/>
                    </a:cubicBezTo>
                    <a:cubicBezTo>
                      <a:pt x="15225" y="171450"/>
                      <a:pt x="13493" y="166733"/>
                      <a:pt x="11906" y="161971"/>
                    </a:cubicBezTo>
                    <a:lnTo>
                      <a:pt x="4762" y="140540"/>
                    </a:lnTo>
                    <a:lnTo>
                      <a:pt x="2381" y="133396"/>
                    </a:lnTo>
                    <a:lnTo>
                      <a:pt x="0" y="126252"/>
                    </a:lnTo>
                    <a:cubicBezTo>
                      <a:pt x="794" y="111965"/>
                      <a:pt x="606" y="97589"/>
                      <a:pt x="2381" y="83390"/>
                    </a:cubicBezTo>
                    <a:cubicBezTo>
                      <a:pt x="3269" y="76285"/>
                      <a:pt x="3571" y="93708"/>
                      <a:pt x="4762" y="905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" name="Elipse 8"/>
              <p:cNvSpPr/>
              <p:nvPr/>
            </p:nvSpPr>
            <p:spPr>
              <a:xfrm>
                <a:off x="876405" y="5298909"/>
                <a:ext cx="108386" cy="144016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15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Elipse 9"/>
              <p:cNvSpPr/>
              <p:nvPr/>
            </p:nvSpPr>
            <p:spPr>
              <a:xfrm>
                <a:off x="804724" y="5388742"/>
                <a:ext cx="58490" cy="108366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15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Elipse 10"/>
              <p:cNvSpPr/>
              <p:nvPr/>
            </p:nvSpPr>
            <p:spPr>
              <a:xfrm>
                <a:off x="735826" y="5436585"/>
                <a:ext cx="45719" cy="91384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9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Elipse 11"/>
              <p:cNvSpPr/>
              <p:nvPr/>
            </p:nvSpPr>
            <p:spPr>
              <a:xfrm>
                <a:off x="660709" y="5466248"/>
                <a:ext cx="45719" cy="61721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6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Elipse 12"/>
              <p:cNvSpPr/>
              <p:nvPr/>
            </p:nvSpPr>
            <p:spPr>
              <a:xfrm>
                <a:off x="596475" y="5466248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-33003" y="274638"/>
            <a:ext cx="7669357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eaLnBrk="1" hangingPunct="1"/>
            <a:r>
              <a:rPr lang="pt-BR" altLang="pt-B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O processo</a:t>
            </a:r>
          </a:p>
        </p:txBody>
      </p:sp>
      <p:grpSp>
        <p:nvGrpSpPr>
          <p:cNvPr id="74" name="Grupo 73"/>
          <p:cNvGrpSpPr/>
          <p:nvPr/>
        </p:nvGrpSpPr>
        <p:grpSpPr>
          <a:xfrm>
            <a:off x="7380312" y="33405"/>
            <a:ext cx="1500738" cy="2016224"/>
            <a:chOff x="7452320" y="404664"/>
            <a:chExt cx="1500738" cy="2016224"/>
          </a:xfrm>
        </p:grpSpPr>
        <p:sp>
          <p:nvSpPr>
            <p:cNvPr id="75" name="Fluxograma: Atraso 74"/>
            <p:cNvSpPr/>
            <p:nvPr/>
          </p:nvSpPr>
          <p:spPr>
            <a:xfrm rot="5400000">
              <a:off x="7230581" y="698411"/>
              <a:ext cx="1944216" cy="1500738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76" name="Picture 2" descr="D:\Users\usurio\Desktop\customLogo.gif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404664"/>
              <a:ext cx="142873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7" name="Rectangle 3"/>
          <p:cNvSpPr txBox="1">
            <a:spLocks noChangeArrowheads="1"/>
          </p:cNvSpPr>
          <p:nvPr/>
        </p:nvSpPr>
        <p:spPr>
          <a:xfrm>
            <a:off x="230832" y="148478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pt-BR" altLang="pt-BR" dirty="0" smtClean="0">
                <a:latin typeface="Eras Demi ITC" panose="020B0805030504020804" pitchFamily="34" charset="0"/>
              </a:rPr>
              <a:t>O </a:t>
            </a:r>
            <a:r>
              <a:rPr lang="pt-BR" altLang="pt-BR" dirty="0" err="1" smtClean="0">
                <a:latin typeface="Eras Demi ITC" panose="020B0805030504020804" pitchFamily="34" charset="0"/>
              </a:rPr>
              <a:t>querigma</a:t>
            </a:r>
            <a:r>
              <a:rPr lang="pt-BR" altLang="pt-BR" dirty="0" smtClean="0">
                <a:latin typeface="Eras Demi ITC" panose="020B0805030504020804" pitchFamily="34" charset="0"/>
              </a:rPr>
              <a:t> é para todos </a:t>
            </a:r>
            <a:br>
              <a:rPr lang="pt-BR" altLang="pt-BR" dirty="0" smtClean="0">
                <a:latin typeface="Eras Demi ITC" panose="020B0805030504020804" pitchFamily="34" charset="0"/>
              </a:rPr>
            </a:br>
            <a:r>
              <a:rPr lang="pt-BR" altLang="pt-BR" dirty="0" smtClean="0">
                <a:latin typeface="Eras Demi ITC" panose="020B0805030504020804" pitchFamily="34" charset="0"/>
              </a:rPr>
              <a:t>(o primeiro anúncio);</a:t>
            </a:r>
          </a:p>
          <a:p>
            <a:pPr>
              <a:lnSpc>
                <a:spcPct val="90000"/>
              </a:lnSpc>
            </a:pPr>
            <a:r>
              <a:rPr lang="pt-BR" altLang="pt-BR" dirty="0" smtClean="0">
                <a:latin typeface="Eras Demi ITC" panose="020B0805030504020804" pitchFamily="34" charset="0"/>
              </a:rPr>
              <a:t>Os mistérios (os sacramentos) são para aqueles que foram iniciados na fé; </a:t>
            </a:r>
          </a:p>
          <a:p>
            <a:pPr>
              <a:lnSpc>
                <a:spcPct val="90000"/>
              </a:lnSpc>
            </a:pPr>
            <a:r>
              <a:rPr lang="pt-BR" altLang="pt-BR" dirty="0" smtClean="0">
                <a:latin typeface="Eras Demi ITC" panose="020B0805030504020804" pitchFamily="34" charset="0"/>
              </a:rPr>
              <a:t>O catecúmeno: o catequizando de hoje: aquele que deve ser iniciado na fé;</a:t>
            </a:r>
          </a:p>
          <a:p>
            <a:pPr>
              <a:lnSpc>
                <a:spcPct val="90000"/>
              </a:lnSpc>
            </a:pPr>
            <a:r>
              <a:rPr lang="pt-BR" altLang="pt-BR" dirty="0" smtClean="0">
                <a:latin typeface="Eras Demi ITC" panose="020B0805030504020804" pitchFamily="34" charset="0"/>
              </a:rPr>
              <a:t>Catequese </a:t>
            </a:r>
            <a:r>
              <a:rPr lang="pt-BR" altLang="pt-BR" dirty="0" err="1" smtClean="0">
                <a:latin typeface="Eras Demi ITC" panose="020B0805030504020804" pitchFamily="34" charset="0"/>
              </a:rPr>
              <a:t>mistagógica</a:t>
            </a:r>
            <a:r>
              <a:rPr lang="pt-BR" altLang="pt-BR" dirty="0" smtClean="0">
                <a:latin typeface="Eras Demi ITC" panose="020B0805030504020804" pitchFamily="34" charset="0"/>
              </a:rPr>
              <a:t>: que </a:t>
            </a:r>
            <a:br>
              <a:rPr lang="pt-BR" altLang="pt-BR" dirty="0" smtClean="0">
                <a:latin typeface="Eras Demi ITC" panose="020B0805030504020804" pitchFamily="34" charset="0"/>
              </a:rPr>
            </a:br>
            <a:r>
              <a:rPr lang="pt-BR" altLang="pt-BR" dirty="0" smtClean="0">
                <a:latin typeface="Eras Demi ITC" panose="020B0805030504020804" pitchFamily="34" charset="0"/>
              </a:rPr>
              <a:t>inicie no mistério;</a:t>
            </a:r>
          </a:p>
          <a:p>
            <a:pPr>
              <a:lnSpc>
                <a:spcPct val="90000"/>
              </a:lnSpc>
            </a:pPr>
            <a:r>
              <a:rPr lang="pt-BR" altLang="pt-BR" dirty="0" smtClean="0">
                <a:latin typeface="Eras Demi ITC" panose="020B0805030504020804" pitchFamily="34" charset="0"/>
              </a:rPr>
              <a:t>Iniciação: ir bem para dentro;</a:t>
            </a:r>
          </a:p>
        </p:txBody>
      </p:sp>
    </p:spTree>
    <p:extLst>
      <p:ext uri="{BB962C8B-B14F-4D97-AF65-F5344CB8AC3E}">
        <p14:creationId xmlns:p14="http://schemas.microsoft.com/office/powerpoint/2010/main" xmlns="" val="348958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836712"/>
            <a:ext cx="9144000" cy="6021288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6628" name="Picture 5" descr="another_test_page_r1_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719" b="22322"/>
          <a:stretch>
            <a:fillRect/>
          </a:stretch>
        </p:blipFill>
        <p:spPr bwMode="auto">
          <a:xfrm>
            <a:off x="0" y="5228034"/>
            <a:ext cx="91440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-98919" y="274638"/>
            <a:ext cx="7839271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eaLnBrk="1" hangingPunct="1"/>
            <a:r>
              <a:rPr lang="pt-BR" altLang="pt-BR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Os sacramentos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pPr eaLnBrk="1" hangingPunct="1"/>
            <a:r>
              <a:rPr lang="pt-BR" altLang="pt-BR" dirty="0" smtClean="0">
                <a:latin typeface="Eras Demi ITC" panose="020B0805030504020804" pitchFamily="34" charset="0"/>
              </a:rPr>
              <a:t>Ações salvadoras de Deus</a:t>
            </a:r>
          </a:p>
          <a:p>
            <a:pPr eaLnBrk="1" hangingPunct="1"/>
            <a:r>
              <a:rPr lang="pt-BR" altLang="pt-BR" dirty="0" smtClean="0">
                <a:latin typeface="Eras Demi ITC" panose="020B0805030504020804" pitchFamily="34" charset="0"/>
              </a:rPr>
              <a:t>Mistério: uma ação sagrada na qual o fato </a:t>
            </a:r>
            <a:r>
              <a:rPr lang="pt-BR" altLang="pt-BR" dirty="0" err="1" smtClean="0">
                <a:latin typeface="Eras Demi ITC" panose="020B0805030504020804" pitchFamily="34" charset="0"/>
              </a:rPr>
              <a:t>salvífico</a:t>
            </a:r>
            <a:r>
              <a:rPr lang="pt-BR" altLang="pt-BR" dirty="0" smtClean="0">
                <a:latin typeface="Eras Demi ITC" panose="020B0805030504020804" pitchFamily="34" charset="0"/>
              </a:rPr>
              <a:t> se faz presente no rito. </a:t>
            </a:r>
          </a:p>
          <a:p>
            <a:pPr eaLnBrk="1" hangingPunct="1"/>
            <a:r>
              <a:rPr lang="pt-BR" altLang="pt-BR" dirty="0" smtClean="0">
                <a:latin typeface="Eras Demi ITC" panose="020B0805030504020804" pitchFamily="34" charset="0"/>
              </a:rPr>
              <a:t>Ao mesmo tempo em que revelam, escondem a realidade divina que querem comunicar: SINAL VISÍVEL DA GRAÇA INVISÍVEL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7380312" y="33405"/>
            <a:ext cx="1500738" cy="2016224"/>
            <a:chOff x="7452320" y="404664"/>
            <a:chExt cx="1500738" cy="2016224"/>
          </a:xfrm>
        </p:grpSpPr>
        <p:sp>
          <p:nvSpPr>
            <p:cNvPr id="8" name="Fluxograma: Atraso 7"/>
            <p:cNvSpPr/>
            <p:nvPr/>
          </p:nvSpPr>
          <p:spPr>
            <a:xfrm rot="5400000">
              <a:off x="7230581" y="698411"/>
              <a:ext cx="1944216" cy="1500738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9" name="Picture 2" descr="D:\Users\usurio\Desktop\customLogo.gif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404664"/>
              <a:ext cx="142873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07141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836712"/>
            <a:ext cx="9144000" cy="6021288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600201"/>
            <a:ext cx="5328592" cy="247687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pt-BR" altLang="pt-BR" sz="3000" dirty="0" smtClean="0">
                <a:latin typeface="Eras Demi ITC" panose="020B0805030504020804" pitchFamily="34" charset="0"/>
              </a:rPr>
              <a:t>Uma catequese </a:t>
            </a:r>
            <a:r>
              <a:rPr lang="pt-BR" altLang="pt-BR" sz="3000" dirty="0" err="1" smtClean="0">
                <a:latin typeface="Eras Demi ITC" panose="020B0805030504020804" pitchFamily="34" charset="0"/>
              </a:rPr>
              <a:t>sacramentalista</a:t>
            </a:r>
            <a:r>
              <a:rPr lang="pt-BR" altLang="pt-BR" sz="3000" dirty="0" smtClean="0">
                <a:latin typeface="Eras Demi ITC" panose="020B0805030504020804" pitchFamily="34" charset="0"/>
              </a:rPr>
              <a:t>: festa de formatura, caminho de despedida da Igreja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51921" y="3933056"/>
            <a:ext cx="5112567" cy="285293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pt-BR" altLang="pt-BR" sz="2400" dirty="0" smtClean="0">
                <a:latin typeface="Eras Demi ITC" panose="020B0805030504020804" pitchFamily="34" charset="0"/>
              </a:rPr>
              <a:t>Mas o verdadeiro processo catequético desemboca na celebração dos sacramentos como momento culminante da participação no mistério de Cristo, mas é um ponto de chegada e de continuidade, não um fim!</a:t>
            </a:r>
          </a:p>
          <a:p>
            <a:pPr algn="just" eaLnBrk="1" hangingPunct="1">
              <a:lnSpc>
                <a:spcPct val="90000"/>
              </a:lnSpc>
            </a:pPr>
            <a:endParaRPr lang="pt-BR" altLang="pt-BR" sz="2400" dirty="0" smtClean="0"/>
          </a:p>
        </p:txBody>
      </p:sp>
      <p:pic>
        <p:nvPicPr>
          <p:cNvPr id="27653" name="Picture 6" descr="primeira_comunhao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3573016"/>
            <a:ext cx="3707904" cy="2936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8" descr="crianc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1235" y="1124744"/>
            <a:ext cx="3789277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274638"/>
            <a:ext cx="7740351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eaLnBrk="1" hangingPunct="1"/>
            <a:r>
              <a:rPr lang="pt-BR" altLang="pt-BR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Um problema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7380312" y="-27384"/>
            <a:ext cx="1500738" cy="2016224"/>
            <a:chOff x="7452320" y="404664"/>
            <a:chExt cx="1500738" cy="2016224"/>
          </a:xfrm>
        </p:grpSpPr>
        <p:sp>
          <p:nvSpPr>
            <p:cNvPr id="9" name="Fluxograma: Atraso 8"/>
            <p:cNvSpPr/>
            <p:nvPr/>
          </p:nvSpPr>
          <p:spPr>
            <a:xfrm rot="5400000">
              <a:off x="7230581" y="698411"/>
              <a:ext cx="1944216" cy="1500738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0" name="Picture 2" descr="D:\Users\usurio\Desktop\customLogo.gif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404664"/>
              <a:ext cx="142873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40225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836712"/>
            <a:ext cx="9144000" cy="6021288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0" y="0"/>
            <a:ext cx="8229600" cy="1143000"/>
          </a:xfrm>
          <a:solidFill>
            <a:srgbClr val="FFFF00"/>
          </a:solidFill>
        </p:spPr>
        <p:txBody>
          <a:bodyPr>
            <a:noAutofit/>
          </a:bodyPr>
          <a:lstStyle/>
          <a:p>
            <a:pPr eaLnBrk="1" hangingPunct="1"/>
            <a:r>
              <a:rPr lang="pt-BR" alt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Características da Iniciação Cristã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8961" y="1412776"/>
            <a:ext cx="8583519" cy="5578976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pt-BR" altLang="pt-BR" sz="2900" dirty="0" smtClean="0">
                <a:latin typeface="Eras Demi ITC" panose="020B0805030504020804" pitchFamily="34" charset="0"/>
              </a:rPr>
              <a:t>É obra do amor de Deus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900" dirty="0" smtClean="0">
                <a:latin typeface="Eras Demi ITC" panose="020B0805030504020804" pitchFamily="34" charset="0"/>
              </a:rPr>
              <a:t>Os </a:t>
            </a:r>
            <a:r>
              <a:rPr lang="pt-BR" altLang="pt-BR" sz="2900" u="sng" dirty="0" smtClean="0">
                <a:latin typeface="Eras Demi ITC" panose="020B0805030504020804" pitchFamily="34" charset="0"/>
              </a:rPr>
              <a:t>três sacramentos numa unidade indissolúvel de estrutura trinitária</a:t>
            </a:r>
            <a:r>
              <a:rPr lang="pt-BR" altLang="pt-BR" sz="2900" dirty="0" smtClean="0">
                <a:latin typeface="Eras Demi ITC" panose="020B0805030504020804" pitchFamily="34" charset="0"/>
              </a:rPr>
              <a:t>: Batismo nos torna filhos do Pai; a Eucaristia nos alimenta com o Corpo de Cristo; e a Confirmação nos unge com o Espírito Santo.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900" dirty="0" smtClean="0">
                <a:latin typeface="Eras Demi ITC" panose="020B0805030504020804" pitchFamily="34" charset="0"/>
              </a:rPr>
              <a:t>Esta obra de amor se realiza na e pela Igreja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900" dirty="0" smtClean="0">
                <a:latin typeface="Eras Demi ITC" panose="020B0805030504020804" pitchFamily="34" charset="0"/>
              </a:rPr>
              <a:t>Iniciar no mistério de Cristo e não na devoção particular de qualquer pessoa ou um grupo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900" dirty="0" smtClean="0">
                <a:latin typeface="Eras Demi ITC" panose="020B0805030504020804" pitchFamily="34" charset="0"/>
              </a:rPr>
              <a:t>Requer decisão livre da pessoa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900" dirty="0" smtClean="0">
                <a:latin typeface="Eras Demi ITC" panose="020B0805030504020804" pitchFamily="34" charset="0"/>
              </a:rPr>
              <a:t>O iniciado morre ao pecado e começa uma nova existência.</a:t>
            </a:r>
          </a:p>
        </p:txBody>
      </p:sp>
    </p:spTree>
    <p:extLst>
      <p:ext uri="{BB962C8B-B14F-4D97-AF65-F5344CB8AC3E}">
        <p14:creationId xmlns:p14="http://schemas.microsoft.com/office/powerpoint/2010/main" xmlns="" val="127254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836712"/>
            <a:ext cx="9144000" cy="6021288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" name="Grupo 3"/>
          <p:cNvGrpSpPr/>
          <p:nvPr/>
        </p:nvGrpSpPr>
        <p:grpSpPr>
          <a:xfrm>
            <a:off x="1043608" y="36001"/>
            <a:ext cx="7351290" cy="6839139"/>
            <a:chOff x="1043608" y="36001"/>
            <a:chExt cx="7351290" cy="6839139"/>
          </a:xfrm>
        </p:grpSpPr>
        <p:pic>
          <p:nvPicPr>
            <p:cNvPr id="28677" name="Picture 7" descr="foto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249" t="9169" r="10585" b="32520"/>
            <a:stretch>
              <a:fillRect/>
            </a:stretch>
          </p:blipFill>
          <p:spPr bwMode="auto">
            <a:xfrm>
              <a:off x="4524029" y="36001"/>
              <a:ext cx="3864395" cy="3750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8" name="Picture 9" descr="batismo-catolico-romano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8848" t="45938" r="12877"/>
            <a:stretch/>
          </p:blipFill>
          <p:spPr bwMode="auto">
            <a:xfrm>
              <a:off x="1043608" y="36001"/>
              <a:ext cx="3491881" cy="3669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490" name="Picture 2" descr="https://sol2611.files.wordpress.com/2012/09/09-eucarestia1.jp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3705325"/>
              <a:ext cx="7351290" cy="3169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388424" cy="1143000"/>
          </a:xfrm>
          <a:solidFill>
            <a:srgbClr val="FFFF00"/>
          </a:solidFill>
        </p:spPr>
        <p:txBody>
          <a:bodyPr>
            <a:noAutofit/>
          </a:bodyPr>
          <a:lstStyle/>
          <a:p>
            <a:pPr eaLnBrk="1" hangingPunct="1"/>
            <a:r>
              <a:rPr lang="pt-BR" alt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Características da Iniciação Cristã</a:t>
            </a:r>
          </a:p>
        </p:txBody>
      </p:sp>
    </p:spTree>
    <p:extLst>
      <p:ext uri="{BB962C8B-B14F-4D97-AF65-F5344CB8AC3E}">
        <p14:creationId xmlns:p14="http://schemas.microsoft.com/office/powerpoint/2010/main" xmlns="" val="1314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836712"/>
            <a:ext cx="9144000" cy="602128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-34022" y="274638"/>
            <a:ext cx="82296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III Iniciação cristã à vida cristã... Como?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600200"/>
            <a:ext cx="8640960" cy="492514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pt-BR" altLang="pt-BR" sz="3600" dirty="0" smtClean="0">
                <a:latin typeface="Eras Demi ITC" panose="020B0805030504020804" pitchFamily="34" charset="0"/>
              </a:rPr>
              <a:t>A vida dos primeiros discípulos mudou a partir do </a:t>
            </a:r>
            <a:r>
              <a:rPr lang="pt-BR" altLang="pt-BR" sz="3600" u="sng" dirty="0" smtClean="0">
                <a:latin typeface="Eras Demi ITC" panose="020B0805030504020804" pitchFamily="34" charset="0"/>
              </a:rPr>
              <a:t>encontro</a:t>
            </a:r>
            <a:r>
              <a:rPr lang="pt-BR" altLang="pt-BR" sz="3600" dirty="0" smtClean="0">
                <a:latin typeface="Eras Demi ITC" panose="020B0805030504020804" pitchFamily="34" charset="0"/>
              </a:rPr>
              <a:t> com Jesus de Nazaré e seu mistério. 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3600" dirty="0" smtClean="0">
                <a:latin typeface="Eras Demi ITC" panose="020B0805030504020804" pitchFamily="34" charset="0"/>
              </a:rPr>
              <a:t>Precisamos uma catequese mais </a:t>
            </a:r>
            <a:r>
              <a:rPr lang="pt-BR" altLang="pt-BR" sz="3600" u="sng" dirty="0" err="1" smtClean="0">
                <a:latin typeface="Eras Demi ITC" panose="020B0805030504020804" pitchFamily="34" charset="0"/>
              </a:rPr>
              <a:t>cristocêntrica</a:t>
            </a:r>
            <a:r>
              <a:rPr lang="pt-BR" altLang="pt-BR" sz="3600" dirty="0" smtClean="0">
                <a:latin typeface="Eras Demi ITC" panose="020B0805030504020804" pitchFamily="34" charset="0"/>
              </a:rPr>
              <a:t> e </a:t>
            </a:r>
            <a:r>
              <a:rPr lang="pt-BR" altLang="pt-BR" sz="3600" u="sng" dirty="0" smtClean="0">
                <a:latin typeface="Eras Demi ITC" panose="020B0805030504020804" pitchFamily="34" charset="0"/>
              </a:rPr>
              <a:t>gradual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3600" dirty="0" smtClean="0">
                <a:latin typeface="Eras Demi ITC" panose="020B0805030504020804" pitchFamily="34" charset="0"/>
              </a:rPr>
              <a:t>Seguimento e constante conversão a Cristo.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3600" dirty="0" smtClean="0">
                <a:latin typeface="Eras Demi ITC" panose="020B0805030504020804" pitchFamily="34" charset="0"/>
              </a:rPr>
              <a:t>É organizado em quatro tempos e três grandes celebrações.</a:t>
            </a:r>
          </a:p>
        </p:txBody>
      </p:sp>
    </p:spTree>
    <p:extLst>
      <p:ext uri="{BB962C8B-B14F-4D97-AF65-F5344CB8AC3E}">
        <p14:creationId xmlns:p14="http://schemas.microsoft.com/office/powerpoint/2010/main" xmlns="" val="359562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764704"/>
            <a:ext cx="9144000" cy="609329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1748" name="Picture 7" descr="por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56" t="6833" r="11333"/>
          <a:stretch>
            <a:fillRect/>
          </a:stretch>
        </p:blipFill>
        <p:spPr bwMode="auto">
          <a:xfrm>
            <a:off x="7164288" y="2391474"/>
            <a:ext cx="1773540" cy="42778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12776"/>
            <a:ext cx="7056784" cy="5112568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pt-BR" altLang="pt-BR" sz="2800" i="1" dirty="0" smtClean="0">
                <a:latin typeface="Eras Demi ITC" panose="020B0805030504020804" pitchFamily="34" charset="0"/>
              </a:rPr>
              <a:t>4 tempos e 3 etapas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pt-BR" altLang="pt-BR" sz="2800" i="1" dirty="0" smtClean="0">
                <a:latin typeface="Eras Demi ITC" panose="020B0805030504020804" pitchFamily="34" charset="0"/>
              </a:rPr>
              <a:t>(portas – algo que se abre para </a:t>
            </a:r>
            <a:br>
              <a:rPr lang="pt-BR" altLang="pt-BR" sz="2800" i="1" dirty="0" smtClean="0">
                <a:latin typeface="Eras Demi ITC" panose="020B0805030504020804" pitchFamily="34" charset="0"/>
              </a:rPr>
            </a:br>
            <a:r>
              <a:rPr lang="pt-BR" altLang="pt-BR" sz="2800" i="1" dirty="0" smtClean="0">
                <a:latin typeface="Eras Demi ITC" panose="020B0805030504020804" pitchFamily="34" charset="0"/>
              </a:rPr>
              <a:t>avançar na caminhada)</a:t>
            </a:r>
          </a:p>
          <a:p>
            <a:pPr eaLnBrk="1" hangingPunct="1">
              <a:lnSpc>
                <a:spcPct val="80000"/>
              </a:lnSpc>
            </a:pPr>
            <a:endParaRPr lang="pt-BR" altLang="pt-BR" sz="2400" dirty="0" smtClean="0">
              <a:latin typeface="Eras Demi ITC" panose="020B0805030504020804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pt-BR" altLang="pt-BR" sz="2400" dirty="0" smtClean="0">
                <a:latin typeface="Eras Demi ITC" panose="020B0805030504020804" pitchFamily="34" charset="0"/>
              </a:rPr>
              <a:t>ESQUEMATICAMENTE: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pt-BR" alt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Pré</a:t>
            </a:r>
            <a:r>
              <a:rPr lang="pt-BR" alt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-catecumenato (1º tempo)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pt-BR" altLang="pt-B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Eras Demi ITC" panose="020B0805030504020804" pitchFamily="34" charset="0"/>
              </a:rPr>
              <a:t>Rito de admissão ao catecumenato  (1ª etapa)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pt-BR" alt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Catecumenato (2º. Tempo)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pt-BR" altLang="pt-B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Eras Demi ITC" panose="020B0805030504020804" pitchFamily="34" charset="0"/>
              </a:rPr>
              <a:t>Celebração da eleição ou inscrição do nome (2ªetapa)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pt-BR" alt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Purificação e iluminação (3º. Tempo)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pt-BR" altLang="pt-B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Eras Demi ITC" panose="020B0805030504020804" pitchFamily="34" charset="0"/>
              </a:rPr>
              <a:t>Celebração dos sacramentos da iniciação </a:t>
            </a:r>
            <a:br>
              <a:rPr lang="pt-BR" altLang="pt-B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Eras Demi ITC" panose="020B0805030504020804" pitchFamily="34" charset="0"/>
              </a:rPr>
            </a:br>
            <a:r>
              <a:rPr lang="pt-BR" altLang="pt-B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Eras Demi ITC" panose="020B0805030504020804" pitchFamily="34" charset="0"/>
              </a:rPr>
              <a:t>(3ª etapa)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pt-BR" alt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Mistagogia (4º Tempo).</a:t>
            </a:r>
          </a:p>
          <a:p>
            <a:pPr eaLnBrk="1" hangingPunct="1">
              <a:lnSpc>
                <a:spcPct val="80000"/>
              </a:lnSpc>
            </a:pPr>
            <a:endParaRPr lang="pt-BR" altLang="pt-BR" sz="28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7380312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eaLnBrk="1" hangingPunct="1"/>
            <a:r>
              <a:rPr lang="pt-BR" altLang="pt-B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O processo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7319734" y="-27384"/>
            <a:ext cx="1500738" cy="2016224"/>
            <a:chOff x="7452320" y="404664"/>
            <a:chExt cx="1500738" cy="2016224"/>
          </a:xfrm>
        </p:grpSpPr>
        <p:sp>
          <p:nvSpPr>
            <p:cNvPr id="7" name="Fluxograma: Atraso 6"/>
            <p:cNvSpPr/>
            <p:nvPr/>
          </p:nvSpPr>
          <p:spPr>
            <a:xfrm rot="5400000">
              <a:off x="7230581" y="698411"/>
              <a:ext cx="1944216" cy="1500738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8" name="Picture 2" descr="D:\Users\usurio\Desktop\customLogo.gif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404664"/>
              <a:ext cx="142873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419507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836712"/>
            <a:ext cx="9144000" cy="60212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89560"/>
            <a:ext cx="7992888" cy="439176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t-BR" sz="3300" dirty="0" smtClean="0">
                <a:latin typeface="Eras Demi ITC" panose="020B0805030504020804" pitchFamily="34" charset="0"/>
              </a:rPr>
              <a:t>Catequese</a:t>
            </a:r>
          </a:p>
          <a:p>
            <a:pPr eaLnBrk="1" hangingPunct="1">
              <a:defRPr/>
            </a:pPr>
            <a:r>
              <a:rPr lang="pt-BR" sz="3300" dirty="0" err="1" smtClean="0">
                <a:latin typeface="Eras Demi ITC" panose="020B0805030504020804" pitchFamily="34" charset="0"/>
              </a:rPr>
              <a:t>Catequizandos</a:t>
            </a:r>
            <a:endParaRPr lang="pt-BR" sz="3300" dirty="0" smtClean="0">
              <a:latin typeface="Eras Demi ITC" panose="020B0805030504020804" pitchFamily="34" charset="0"/>
            </a:endParaRPr>
          </a:p>
          <a:p>
            <a:pPr eaLnBrk="1" hangingPunct="1">
              <a:defRPr/>
            </a:pPr>
            <a:r>
              <a:rPr lang="pt-BR" sz="3300" dirty="0" smtClean="0">
                <a:latin typeface="Eras Demi ITC" panose="020B0805030504020804" pitchFamily="34" charset="0"/>
              </a:rPr>
              <a:t>Catequistas (introdutores, padrinhos)</a:t>
            </a:r>
          </a:p>
          <a:p>
            <a:pPr eaLnBrk="1" hangingPunct="1">
              <a:defRPr/>
            </a:pPr>
            <a:r>
              <a:rPr lang="pt-BR" sz="3300" dirty="0" smtClean="0">
                <a:latin typeface="Eras Demi ITC" panose="020B0805030504020804" pitchFamily="34" charset="0"/>
              </a:rPr>
              <a:t>Avalia-se o progresso na participação na comunidade</a:t>
            </a:r>
          </a:p>
          <a:p>
            <a:pPr eaLnBrk="1" hangingPunct="1">
              <a:defRPr/>
            </a:pPr>
            <a:r>
              <a:rPr lang="pt-BR" sz="3300" dirty="0" smtClean="0">
                <a:latin typeface="Eras Demi ITC" panose="020B0805030504020804" pitchFamily="34" charset="0"/>
              </a:rPr>
              <a:t>Bíblia</a:t>
            </a:r>
          </a:p>
          <a:p>
            <a:pPr eaLnBrk="1" hangingPunct="1">
              <a:defRPr/>
            </a:pPr>
            <a:r>
              <a:rPr lang="pt-BR" sz="3300" dirty="0" smtClean="0">
                <a:latin typeface="Eras Demi ITC" panose="020B0805030504020804" pitchFamily="34" charset="0"/>
              </a:rPr>
              <a:t>Manual: ferramenta e não fim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2" y="274638"/>
            <a:ext cx="7704856" cy="1570186"/>
          </a:xfrm>
          <a:solidFill>
            <a:schemeClr val="accent6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Catequese é vivência </a:t>
            </a:r>
            <a:b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</a:b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do Mistério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7380312" y="188640"/>
            <a:ext cx="1500738" cy="2016224"/>
            <a:chOff x="7452320" y="404664"/>
            <a:chExt cx="1500738" cy="2016224"/>
          </a:xfrm>
        </p:grpSpPr>
        <p:sp>
          <p:nvSpPr>
            <p:cNvPr id="11" name="Fluxograma: Atraso 10"/>
            <p:cNvSpPr/>
            <p:nvPr/>
          </p:nvSpPr>
          <p:spPr>
            <a:xfrm rot="5400000">
              <a:off x="7230581" y="698411"/>
              <a:ext cx="1944216" cy="1500738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2" name="Picture 2" descr="D:\Users\usurio\Desktop\customLogo.gif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404664"/>
              <a:ext cx="142873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46992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0" y="836712"/>
            <a:ext cx="9144000" cy="6021288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107505" y="3847357"/>
            <a:ext cx="2088232" cy="1597868"/>
          </a:xfrm>
          <a:custGeom>
            <a:avLst/>
            <a:gdLst>
              <a:gd name="connsiteX0" fmla="*/ 0 w 2088232"/>
              <a:gd name="connsiteY0" fmla="*/ 0 h 1789855"/>
              <a:gd name="connsiteX1" fmla="*/ 2088232 w 2088232"/>
              <a:gd name="connsiteY1" fmla="*/ 0 h 1789855"/>
              <a:gd name="connsiteX2" fmla="*/ 2088232 w 2088232"/>
              <a:gd name="connsiteY2" fmla="*/ 1789855 h 1789855"/>
              <a:gd name="connsiteX3" fmla="*/ 0 w 2088232"/>
              <a:gd name="connsiteY3" fmla="*/ 1789855 h 1789855"/>
              <a:gd name="connsiteX4" fmla="*/ 0 w 2088232"/>
              <a:gd name="connsiteY4" fmla="*/ 0 h 1789855"/>
              <a:gd name="connsiteX0" fmla="*/ 0 w 2088232"/>
              <a:gd name="connsiteY0" fmla="*/ 352425 h 1789855"/>
              <a:gd name="connsiteX1" fmla="*/ 2088232 w 2088232"/>
              <a:gd name="connsiteY1" fmla="*/ 0 h 1789855"/>
              <a:gd name="connsiteX2" fmla="*/ 2088232 w 2088232"/>
              <a:gd name="connsiteY2" fmla="*/ 1789855 h 1789855"/>
              <a:gd name="connsiteX3" fmla="*/ 0 w 2088232"/>
              <a:gd name="connsiteY3" fmla="*/ 1789855 h 1789855"/>
              <a:gd name="connsiteX4" fmla="*/ 0 w 2088232"/>
              <a:gd name="connsiteY4" fmla="*/ 352425 h 178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8232" h="1789855">
                <a:moveTo>
                  <a:pt x="0" y="352425"/>
                </a:moveTo>
                <a:lnTo>
                  <a:pt x="2088232" y="0"/>
                </a:lnTo>
                <a:lnTo>
                  <a:pt x="2088232" y="1789855"/>
                </a:lnTo>
                <a:lnTo>
                  <a:pt x="0" y="1789855"/>
                </a:lnTo>
                <a:lnTo>
                  <a:pt x="0" y="352425"/>
                </a:lnTo>
                <a:close/>
              </a:path>
            </a:pathLst>
          </a:cu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PRÉ-CATECUMENATO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123728" y="2996952"/>
            <a:ext cx="2537969" cy="2448271"/>
          </a:xfrm>
          <a:custGeom>
            <a:avLst/>
            <a:gdLst>
              <a:gd name="connsiteX0" fmla="*/ 0 w 2465960"/>
              <a:gd name="connsiteY0" fmla="*/ 0 h 2520280"/>
              <a:gd name="connsiteX1" fmla="*/ 2465960 w 2465960"/>
              <a:gd name="connsiteY1" fmla="*/ 0 h 2520280"/>
              <a:gd name="connsiteX2" fmla="*/ 2465960 w 2465960"/>
              <a:gd name="connsiteY2" fmla="*/ 2520280 h 2520280"/>
              <a:gd name="connsiteX3" fmla="*/ 0 w 2465960"/>
              <a:gd name="connsiteY3" fmla="*/ 2520280 h 2520280"/>
              <a:gd name="connsiteX4" fmla="*/ 0 w 2465960"/>
              <a:gd name="connsiteY4" fmla="*/ 0 h 2520280"/>
              <a:gd name="connsiteX0" fmla="*/ 9525 w 2465960"/>
              <a:gd name="connsiteY0" fmla="*/ 209550 h 2520280"/>
              <a:gd name="connsiteX1" fmla="*/ 2465960 w 2465960"/>
              <a:gd name="connsiteY1" fmla="*/ 0 h 2520280"/>
              <a:gd name="connsiteX2" fmla="*/ 2465960 w 2465960"/>
              <a:gd name="connsiteY2" fmla="*/ 2520280 h 2520280"/>
              <a:gd name="connsiteX3" fmla="*/ 0 w 2465960"/>
              <a:gd name="connsiteY3" fmla="*/ 2520280 h 2520280"/>
              <a:gd name="connsiteX4" fmla="*/ 9525 w 2465960"/>
              <a:gd name="connsiteY4" fmla="*/ 209550 h 2520280"/>
              <a:gd name="connsiteX0" fmla="*/ 9525 w 2465960"/>
              <a:gd name="connsiteY0" fmla="*/ 333375 h 2644105"/>
              <a:gd name="connsiteX1" fmla="*/ 2456435 w 2465960"/>
              <a:gd name="connsiteY1" fmla="*/ 0 h 2644105"/>
              <a:gd name="connsiteX2" fmla="*/ 2465960 w 2465960"/>
              <a:gd name="connsiteY2" fmla="*/ 2644105 h 2644105"/>
              <a:gd name="connsiteX3" fmla="*/ 0 w 2465960"/>
              <a:gd name="connsiteY3" fmla="*/ 2644105 h 2644105"/>
              <a:gd name="connsiteX4" fmla="*/ 9525 w 2465960"/>
              <a:gd name="connsiteY4" fmla="*/ 333375 h 2644105"/>
              <a:gd name="connsiteX0" fmla="*/ 9525 w 2465960"/>
              <a:gd name="connsiteY0" fmla="*/ 0 h 2310730"/>
              <a:gd name="connsiteX1" fmla="*/ 2446910 w 2465960"/>
              <a:gd name="connsiteY1" fmla="*/ 190500 h 2310730"/>
              <a:gd name="connsiteX2" fmla="*/ 2465960 w 2465960"/>
              <a:gd name="connsiteY2" fmla="*/ 2310730 h 2310730"/>
              <a:gd name="connsiteX3" fmla="*/ 0 w 2465960"/>
              <a:gd name="connsiteY3" fmla="*/ 2310730 h 2310730"/>
              <a:gd name="connsiteX4" fmla="*/ 9525 w 2465960"/>
              <a:gd name="connsiteY4" fmla="*/ 0 h 2310730"/>
              <a:gd name="connsiteX0" fmla="*/ 28575 w 2465960"/>
              <a:gd name="connsiteY0" fmla="*/ 238125 h 2120230"/>
              <a:gd name="connsiteX1" fmla="*/ 2446910 w 2465960"/>
              <a:gd name="connsiteY1" fmla="*/ 0 h 2120230"/>
              <a:gd name="connsiteX2" fmla="*/ 2465960 w 2465960"/>
              <a:gd name="connsiteY2" fmla="*/ 2120230 h 2120230"/>
              <a:gd name="connsiteX3" fmla="*/ 0 w 2465960"/>
              <a:gd name="connsiteY3" fmla="*/ 2120230 h 2120230"/>
              <a:gd name="connsiteX4" fmla="*/ 28575 w 2465960"/>
              <a:gd name="connsiteY4" fmla="*/ 238125 h 2120230"/>
              <a:gd name="connsiteX0" fmla="*/ 28575 w 2465960"/>
              <a:gd name="connsiteY0" fmla="*/ 474608 h 2356713"/>
              <a:gd name="connsiteX1" fmla="*/ 2446910 w 2465960"/>
              <a:gd name="connsiteY1" fmla="*/ 0 h 2356713"/>
              <a:gd name="connsiteX2" fmla="*/ 2465960 w 2465960"/>
              <a:gd name="connsiteY2" fmla="*/ 2356713 h 2356713"/>
              <a:gd name="connsiteX3" fmla="*/ 0 w 2465960"/>
              <a:gd name="connsiteY3" fmla="*/ 2356713 h 2356713"/>
              <a:gd name="connsiteX4" fmla="*/ 28575 w 2465960"/>
              <a:gd name="connsiteY4" fmla="*/ 474608 h 235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5960" h="2356713">
                <a:moveTo>
                  <a:pt x="28575" y="474608"/>
                </a:moveTo>
                <a:lnTo>
                  <a:pt x="2446910" y="0"/>
                </a:lnTo>
                <a:lnTo>
                  <a:pt x="2465960" y="2356713"/>
                </a:lnTo>
                <a:lnTo>
                  <a:pt x="0" y="2356713"/>
                </a:lnTo>
                <a:lnTo>
                  <a:pt x="28575" y="474608"/>
                </a:lnTo>
                <a:close/>
              </a:path>
            </a:pathLst>
          </a:custGeom>
          <a:solidFill>
            <a:srgbClr val="FFCC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CATECUMENATO 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652171" y="2276872"/>
            <a:ext cx="1945578" cy="3168351"/>
          </a:xfrm>
          <a:custGeom>
            <a:avLst/>
            <a:gdLst>
              <a:gd name="connsiteX0" fmla="*/ 0 w 1926528"/>
              <a:gd name="connsiteY0" fmla="*/ 0 h 2880320"/>
              <a:gd name="connsiteX1" fmla="*/ 1926528 w 1926528"/>
              <a:gd name="connsiteY1" fmla="*/ 0 h 2880320"/>
              <a:gd name="connsiteX2" fmla="*/ 1926528 w 1926528"/>
              <a:gd name="connsiteY2" fmla="*/ 2880320 h 2880320"/>
              <a:gd name="connsiteX3" fmla="*/ 0 w 1926528"/>
              <a:gd name="connsiteY3" fmla="*/ 2880320 h 2880320"/>
              <a:gd name="connsiteX4" fmla="*/ 0 w 1926528"/>
              <a:gd name="connsiteY4" fmla="*/ 0 h 2880320"/>
              <a:gd name="connsiteX0" fmla="*/ 0 w 1936053"/>
              <a:gd name="connsiteY0" fmla="*/ 371475 h 3251795"/>
              <a:gd name="connsiteX1" fmla="*/ 1936053 w 1936053"/>
              <a:gd name="connsiteY1" fmla="*/ 0 h 3251795"/>
              <a:gd name="connsiteX2" fmla="*/ 1926528 w 1936053"/>
              <a:gd name="connsiteY2" fmla="*/ 3251795 h 3251795"/>
              <a:gd name="connsiteX3" fmla="*/ 0 w 1936053"/>
              <a:gd name="connsiteY3" fmla="*/ 3251795 h 3251795"/>
              <a:gd name="connsiteX4" fmla="*/ 0 w 1936053"/>
              <a:gd name="connsiteY4" fmla="*/ 371475 h 3251795"/>
              <a:gd name="connsiteX0" fmla="*/ 0 w 1936053"/>
              <a:gd name="connsiteY0" fmla="*/ 95250 h 2975570"/>
              <a:gd name="connsiteX1" fmla="*/ 1936053 w 1936053"/>
              <a:gd name="connsiteY1" fmla="*/ 0 h 2975570"/>
              <a:gd name="connsiteX2" fmla="*/ 1926528 w 1936053"/>
              <a:gd name="connsiteY2" fmla="*/ 2975570 h 2975570"/>
              <a:gd name="connsiteX3" fmla="*/ 0 w 1936053"/>
              <a:gd name="connsiteY3" fmla="*/ 2975570 h 2975570"/>
              <a:gd name="connsiteX4" fmla="*/ 0 w 1936053"/>
              <a:gd name="connsiteY4" fmla="*/ 95250 h 2975570"/>
              <a:gd name="connsiteX0" fmla="*/ 0 w 1945578"/>
              <a:gd name="connsiteY0" fmla="*/ 390525 h 2975570"/>
              <a:gd name="connsiteX1" fmla="*/ 1945578 w 1945578"/>
              <a:gd name="connsiteY1" fmla="*/ 0 h 2975570"/>
              <a:gd name="connsiteX2" fmla="*/ 1936053 w 1945578"/>
              <a:gd name="connsiteY2" fmla="*/ 2975570 h 2975570"/>
              <a:gd name="connsiteX3" fmla="*/ 9525 w 1945578"/>
              <a:gd name="connsiteY3" fmla="*/ 2975570 h 2975570"/>
              <a:gd name="connsiteX4" fmla="*/ 0 w 1945578"/>
              <a:gd name="connsiteY4" fmla="*/ 390525 h 2975570"/>
              <a:gd name="connsiteX0" fmla="*/ 0 w 1945578"/>
              <a:gd name="connsiteY0" fmla="*/ 295932 h 2975570"/>
              <a:gd name="connsiteX1" fmla="*/ 1945578 w 1945578"/>
              <a:gd name="connsiteY1" fmla="*/ 0 h 2975570"/>
              <a:gd name="connsiteX2" fmla="*/ 1936053 w 1945578"/>
              <a:gd name="connsiteY2" fmla="*/ 2975570 h 2975570"/>
              <a:gd name="connsiteX3" fmla="*/ 9525 w 1945578"/>
              <a:gd name="connsiteY3" fmla="*/ 2975570 h 2975570"/>
              <a:gd name="connsiteX4" fmla="*/ 0 w 1945578"/>
              <a:gd name="connsiteY4" fmla="*/ 295932 h 2975570"/>
              <a:gd name="connsiteX0" fmla="*/ 0 w 1945578"/>
              <a:gd name="connsiteY0" fmla="*/ 390525 h 3070163"/>
              <a:gd name="connsiteX1" fmla="*/ 1945578 w 1945578"/>
              <a:gd name="connsiteY1" fmla="*/ 0 h 3070163"/>
              <a:gd name="connsiteX2" fmla="*/ 1936053 w 1945578"/>
              <a:gd name="connsiteY2" fmla="*/ 3070163 h 3070163"/>
              <a:gd name="connsiteX3" fmla="*/ 9525 w 1945578"/>
              <a:gd name="connsiteY3" fmla="*/ 3070163 h 3070163"/>
              <a:gd name="connsiteX4" fmla="*/ 0 w 1945578"/>
              <a:gd name="connsiteY4" fmla="*/ 390525 h 3070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5578" h="3070163">
                <a:moveTo>
                  <a:pt x="0" y="390525"/>
                </a:moveTo>
                <a:lnTo>
                  <a:pt x="1945578" y="0"/>
                </a:lnTo>
                <a:lnTo>
                  <a:pt x="1936053" y="3070163"/>
                </a:lnTo>
                <a:lnTo>
                  <a:pt x="9525" y="3070163"/>
                </a:lnTo>
                <a:lnTo>
                  <a:pt x="0" y="390525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PURIFICAÇÃO</a:t>
            </a:r>
          </a:p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E</a:t>
            </a:r>
          </a:p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ILUMINAÇÃO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8" name="Seta para a direita 7"/>
          <p:cNvSpPr/>
          <p:nvPr/>
        </p:nvSpPr>
        <p:spPr>
          <a:xfrm>
            <a:off x="1259632" y="4797152"/>
            <a:ext cx="1512168" cy="13215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RITO DE ENTRADA</a:t>
            </a:r>
            <a:endParaRPr lang="pt-BR" dirty="0"/>
          </a:p>
        </p:txBody>
      </p:sp>
      <p:sp>
        <p:nvSpPr>
          <p:cNvPr id="11" name="Seta para a direita 10"/>
          <p:cNvSpPr/>
          <p:nvPr/>
        </p:nvSpPr>
        <p:spPr>
          <a:xfrm>
            <a:off x="3635896" y="4709298"/>
            <a:ext cx="1656184" cy="13839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ELEIÇÃO</a:t>
            </a:r>
            <a:endParaRPr lang="pt-BR" dirty="0"/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-36512" y="374799"/>
            <a:ext cx="7920880" cy="1470025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38311"/>
            <a:ext cx="8028384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SUBIR DEGRAUS (4 TEMPOS)  </a:t>
            </a:r>
            <a:b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</a:b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E PASSAR PORTAS (3 ETAPAS)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588224" y="1340768"/>
            <a:ext cx="2160240" cy="4133443"/>
          </a:xfrm>
          <a:custGeom>
            <a:avLst/>
            <a:gdLst>
              <a:gd name="connsiteX0" fmla="*/ 0 w 2160240"/>
              <a:gd name="connsiteY0" fmla="*/ 0 h 3485372"/>
              <a:gd name="connsiteX1" fmla="*/ 2160240 w 2160240"/>
              <a:gd name="connsiteY1" fmla="*/ 0 h 3485372"/>
              <a:gd name="connsiteX2" fmla="*/ 2160240 w 2160240"/>
              <a:gd name="connsiteY2" fmla="*/ 3485372 h 3485372"/>
              <a:gd name="connsiteX3" fmla="*/ 0 w 2160240"/>
              <a:gd name="connsiteY3" fmla="*/ 3485372 h 3485372"/>
              <a:gd name="connsiteX4" fmla="*/ 0 w 2160240"/>
              <a:gd name="connsiteY4" fmla="*/ 0 h 3485372"/>
              <a:gd name="connsiteX0" fmla="*/ 0 w 2160240"/>
              <a:gd name="connsiteY0" fmla="*/ 466725 h 3952097"/>
              <a:gd name="connsiteX1" fmla="*/ 2160240 w 2160240"/>
              <a:gd name="connsiteY1" fmla="*/ 0 h 3952097"/>
              <a:gd name="connsiteX2" fmla="*/ 2160240 w 2160240"/>
              <a:gd name="connsiteY2" fmla="*/ 3952097 h 3952097"/>
              <a:gd name="connsiteX3" fmla="*/ 0 w 2160240"/>
              <a:gd name="connsiteY3" fmla="*/ 3952097 h 3952097"/>
              <a:gd name="connsiteX4" fmla="*/ 0 w 2160240"/>
              <a:gd name="connsiteY4" fmla="*/ 466725 h 3952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240" h="3952097">
                <a:moveTo>
                  <a:pt x="0" y="466725"/>
                </a:moveTo>
                <a:lnTo>
                  <a:pt x="2160240" y="0"/>
                </a:lnTo>
                <a:lnTo>
                  <a:pt x="2160240" y="3952097"/>
                </a:lnTo>
                <a:lnTo>
                  <a:pt x="0" y="3952097"/>
                </a:lnTo>
                <a:lnTo>
                  <a:pt x="0" y="466725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MISTAGOGIA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12" name="Seta para a direita 11"/>
          <p:cNvSpPr/>
          <p:nvPr/>
        </p:nvSpPr>
        <p:spPr>
          <a:xfrm>
            <a:off x="5724128" y="4725144"/>
            <a:ext cx="2043384" cy="13833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SACRAMENTOS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38177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1" grpId="0" animBg="1"/>
      <p:bldP spid="2" grpId="0"/>
      <p:bldP spid="7" grpId="0" animBg="1"/>
      <p:bldP spid="12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836712"/>
            <a:ext cx="9144000" cy="602128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7596336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O progresso é marcado pela celebração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844824"/>
            <a:ext cx="8629530" cy="492514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pt-BR" altLang="pt-BR" sz="3000" dirty="0" smtClean="0">
                <a:latin typeface="Eras Demi ITC" panose="020B0805030504020804" pitchFamily="34" charset="0"/>
              </a:rPr>
              <a:t>Além das celebrações, há ritos especiais dentro do processo: entregas do Creio e do Pai Nosso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3000" dirty="0" smtClean="0">
                <a:latin typeface="Eras Demi ITC" panose="020B0805030504020804" pitchFamily="34" charset="0"/>
              </a:rPr>
              <a:t>Escrutínios na Quaresma: ritos penitenciais: para caminhar ao encontro de Cristo na noite pascal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3000" dirty="0" smtClean="0">
                <a:latin typeface="Eras Demi ITC" panose="020B0805030504020804" pitchFamily="34" charset="0"/>
              </a:rPr>
              <a:t>Exame de consciência e uma reflexão sobre a libertação do pecado e de suas consequências reforçando a adesão a Cristo ( perscrutar: buscar o sentido mais profundo)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7380312" y="-27384"/>
            <a:ext cx="1500738" cy="2016224"/>
            <a:chOff x="7452320" y="404664"/>
            <a:chExt cx="1500738" cy="2016224"/>
          </a:xfrm>
        </p:grpSpPr>
        <p:sp>
          <p:nvSpPr>
            <p:cNvPr id="6" name="Fluxograma: Atraso 5"/>
            <p:cNvSpPr/>
            <p:nvPr/>
          </p:nvSpPr>
          <p:spPr>
            <a:xfrm rot="5400000">
              <a:off x="7230581" y="698411"/>
              <a:ext cx="1944216" cy="1500738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7" name="Picture 2" descr="D:\Users\usurio\Desktop\customLogo.gif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404664"/>
              <a:ext cx="142873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40161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1035496"/>
            <a:ext cx="9144000" cy="5822504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-23314" y="485800"/>
            <a:ext cx="6971268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eaLnBrk="1" hangingPunct="1"/>
            <a:r>
              <a:rPr lang="pt-BR" alt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Entregas e exorcismos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988841"/>
            <a:ext cx="8712968" cy="453650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pt-BR" altLang="pt-BR" sz="3600" dirty="0" smtClean="0">
                <a:latin typeface="Eras Demi ITC" panose="020B0805030504020804" pitchFamily="34" charset="0"/>
              </a:rPr>
              <a:t>Entregas (Pai Nosso e Creio) </a:t>
            </a:r>
            <a:br>
              <a:rPr lang="pt-BR" altLang="pt-BR" sz="3600" dirty="0" smtClean="0">
                <a:latin typeface="Eras Demi ITC" panose="020B0805030504020804" pitchFamily="34" charset="0"/>
              </a:rPr>
            </a:br>
            <a:r>
              <a:rPr lang="pt-BR" altLang="pt-BR" sz="3600" dirty="0" smtClean="0">
                <a:latin typeface="Eras Demi ITC" panose="020B0805030504020804" pitchFamily="34" charset="0"/>
              </a:rPr>
              <a:t>a herança da fé é passada aos </a:t>
            </a:r>
            <a:br>
              <a:rPr lang="pt-BR" altLang="pt-BR" sz="3600" dirty="0" smtClean="0">
                <a:latin typeface="Eras Demi ITC" panose="020B0805030504020804" pitchFamily="34" charset="0"/>
              </a:rPr>
            </a:br>
            <a:r>
              <a:rPr lang="pt-BR" altLang="pt-BR" sz="3600" dirty="0" smtClean="0">
                <a:latin typeface="Eras Demi ITC" panose="020B0805030504020804" pitchFamily="34" charset="0"/>
              </a:rPr>
              <a:t>iniciantes;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3600" dirty="0" smtClean="0">
                <a:latin typeface="Eras Demi ITC" panose="020B0805030504020804" pitchFamily="34" charset="0"/>
              </a:rPr>
              <a:t>Exorcismos: libertação das consequências do pecado e da influência maligna </a:t>
            </a:r>
            <a:br>
              <a:rPr lang="pt-BR" altLang="pt-BR" sz="3600" dirty="0" smtClean="0">
                <a:latin typeface="Eras Demi ITC" panose="020B0805030504020804" pitchFamily="34" charset="0"/>
              </a:rPr>
            </a:br>
            <a:r>
              <a:rPr lang="pt-BR" altLang="pt-BR" sz="3600" dirty="0" smtClean="0">
                <a:latin typeface="Eras Demi ITC" panose="020B0805030504020804" pitchFamily="34" charset="0"/>
              </a:rPr>
              <a:t>(Não são ritos assustadores, mas </a:t>
            </a:r>
            <a:br>
              <a:rPr lang="pt-BR" altLang="pt-BR" sz="3600" dirty="0" smtClean="0">
                <a:latin typeface="Eras Demi ITC" panose="020B0805030504020804" pitchFamily="34" charset="0"/>
              </a:rPr>
            </a:br>
            <a:r>
              <a:rPr lang="pt-BR" altLang="pt-BR" sz="3600" dirty="0" smtClean="0">
                <a:latin typeface="Eras Demi ITC" panose="020B0805030504020804" pitchFamily="34" charset="0"/>
              </a:rPr>
              <a:t>orações dentro da celebração que </a:t>
            </a:r>
            <a:br>
              <a:rPr lang="pt-BR" altLang="pt-BR" sz="3600" dirty="0" smtClean="0">
                <a:latin typeface="Eras Demi ITC" panose="020B0805030504020804" pitchFamily="34" charset="0"/>
              </a:rPr>
            </a:br>
            <a:r>
              <a:rPr lang="pt-BR" altLang="pt-BR" sz="3600" dirty="0" smtClean="0">
                <a:latin typeface="Eras Demi ITC" panose="020B0805030504020804" pitchFamily="34" charset="0"/>
              </a:rPr>
              <a:t>pedem a libertação de todo mal.</a:t>
            </a:r>
          </a:p>
        </p:txBody>
      </p:sp>
      <p:pic>
        <p:nvPicPr>
          <p:cNvPr id="33796" name="Picture 5" descr="renunc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631" t="2074" r="3784"/>
          <a:stretch>
            <a:fillRect/>
          </a:stretch>
        </p:blipFill>
        <p:spPr bwMode="auto">
          <a:xfrm>
            <a:off x="6947954" y="-29703"/>
            <a:ext cx="2232558" cy="2522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1501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1035496"/>
            <a:ext cx="9144000" cy="5822504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4820" name="Picture 5" descr="paifilh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09" t="9905" r="30162" b="9028"/>
          <a:stretch/>
        </p:blipFill>
        <p:spPr bwMode="auto">
          <a:xfrm flipH="1">
            <a:off x="6588223" y="2938636"/>
            <a:ext cx="2269265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2" y="269776"/>
            <a:ext cx="7780056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Pré</a:t>
            </a:r>
            <a:r>
              <a:rPr lang="pt-BR" alt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-catecumenato (1º tempo)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1910"/>
            <a:ext cx="6444208" cy="49974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pt-BR" altLang="pt-BR" dirty="0" smtClean="0">
                <a:latin typeface="Eras Demi ITC" panose="020B0805030504020804" pitchFamily="34" charset="0"/>
              </a:rPr>
              <a:t>As pessoas são recebidas por um catequista e acompanhadas por um introdutor e aos poucos vão entrando em contato com a comunidade e com o ministro ordenado</a:t>
            </a:r>
          </a:p>
          <a:p>
            <a:pPr algn="just" eaLnBrk="1" hangingPunct="1">
              <a:lnSpc>
                <a:spcPct val="80000"/>
              </a:lnSpc>
            </a:pPr>
            <a:r>
              <a:rPr lang="pt-BR" altLang="pt-BR" dirty="0" smtClean="0">
                <a:latin typeface="Eras Demi ITC" panose="020B0805030504020804" pitchFamily="34" charset="0"/>
              </a:rPr>
              <a:t>Faz-se o querigma: o primeiro anúncio – ou novo anúncio </a:t>
            </a:r>
            <a:br>
              <a:rPr lang="pt-BR" altLang="pt-BR" dirty="0" smtClean="0">
                <a:latin typeface="Eras Demi ITC" panose="020B0805030504020804" pitchFamily="34" charset="0"/>
              </a:rPr>
            </a:br>
            <a:r>
              <a:rPr lang="pt-BR" altLang="pt-BR" dirty="0" smtClean="0">
                <a:latin typeface="Eras Demi ITC" panose="020B0805030504020804" pitchFamily="34" charset="0"/>
              </a:rPr>
              <a:t>(já batizados) Deus nos ama, mas nosso pecado impede de acolhermos esse amor, convertei-vos ao Amor!</a:t>
            </a:r>
          </a:p>
        </p:txBody>
      </p:sp>
    </p:spTree>
    <p:extLst>
      <p:ext uri="{BB962C8B-B14F-4D97-AF65-F5344CB8AC3E}">
        <p14:creationId xmlns:p14="http://schemas.microsoft.com/office/powerpoint/2010/main" xmlns="" val="99400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836712"/>
            <a:ext cx="9144000" cy="602128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-27384"/>
            <a:ext cx="8039347" cy="1485528"/>
          </a:xfrm>
          <a:solidFill>
            <a:srgbClr val="FFFF00"/>
          </a:solidFill>
        </p:spPr>
        <p:txBody>
          <a:bodyPr>
            <a:normAutofit/>
          </a:bodyPr>
          <a:lstStyle/>
          <a:p>
            <a:pPr eaLnBrk="1" hangingPunct="1"/>
            <a:r>
              <a:rPr lang="pt-BR" alt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Admissão ao catecumenato </a:t>
            </a:r>
            <a:br>
              <a:rPr lang="pt-BR" alt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</a:br>
            <a:r>
              <a:rPr lang="pt-BR" alt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(1ª Etapa)</a:t>
            </a:r>
          </a:p>
        </p:txBody>
      </p:sp>
      <p:pic>
        <p:nvPicPr>
          <p:cNvPr id="35844" name="Picture 5" descr="baptizad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945"/>
          <a:stretch>
            <a:fillRect/>
          </a:stretch>
        </p:blipFill>
        <p:spPr bwMode="auto">
          <a:xfrm>
            <a:off x="-1" y="-144016"/>
            <a:ext cx="1944331" cy="26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628800"/>
            <a:ext cx="8712199" cy="4671989"/>
          </a:xfrm>
        </p:spPr>
        <p:txBody>
          <a:bodyPr>
            <a:noAutofit/>
          </a:bodyPr>
          <a:lstStyle/>
          <a:p>
            <a:pPr algn="r" eaLnBrk="1" hangingPunct="1">
              <a:lnSpc>
                <a:spcPct val="80000"/>
              </a:lnSpc>
            </a:pPr>
            <a:r>
              <a:rPr lang="pt-BR" altLang="pt-BR" dirty="0" smtClean="0">
                <a:latin typeface="Eras Demi ITC" panose="020B0805030504020804" pitchFamily="34" charset="0"/>
              </a:rPr>
              <a:t>Rito de entrada no catecumenato</a:t>
            </a:r>
          </a:p>
          <a:p>
            <a:pPr algn="r" eaLnBrk="1" hangingPunct="1">
              <a:lnSpc>
                <a:spcPct val="80000"/>
              </a:lnSpc>
            </a:pPr>
            <a:r>
              <a:rPr lang="pt-BR" altLang="pt-BR" dirty="0" smtClean="0">
                <a:latin typeface="Eras Demi ITC" panose="020B0805030504020804" pitchFamily="34" charset="0"/>
              </a:rPr>
              <a:t>São assinalados com a cruz do Senhor, pois participam do mistério da morte e ressurreição do Senhor</a:t>
            </a:r>
          </a:p>
          <a:p>
            <a:pPr algn="r" eaLnBrk="1" hangingPunct="1">
              <a:lnSpc>
                <a:spcPct val="80000"/>
              </a:lnSpc>
            </a:pPr>
            <a:r>
              <a:rPr lang="pt-BR" altLang="pt-BR" dirty="0" smtClean="0">
                <a:latin typeface="Eras Demi ITC" panose="020B0805030504020804" pitchFamily="34" charset="0"/>
              </a:rPr>
              <a:t>São convidados a entrar na Igreja e a ouvir a Palavra de Deus junto com a comunidade. Recebem o livro da Sagrada Escritura como sinal da condição de ouvintes.</a:t>
            </a:r>
          </a:p>
          <a:p>
            <a:pPr algn="r" eaLnBrk="1" hangingPunct="1">
              <a:lnSpc>
                <a:spcPct val="80000"/>
              </a:lnSpc>
            </a:pPr>
            <a:r>
              <a:rPr lang="pt-BR" altLang="pt-BR" dirty="0" smtClean="0">
                <a:latin typeface="Eras Demi ITC" panose="020B0805030504020804" pitchFamily="34" charset="0"/>
              </a:rPr>
              <a:t>Quem já foi batizado é aqui acolhido como catequizando, como quem vai intensificar o seguimento de Jesus</a:t>
            </a:r>
          </a:p>
        </p:txBody>
      </p:sp>
    </p:spTree>
    <p:extLst>
      <p:ext uri="{BB962C8B-B14F-4D97-AF65-F5344CB8AC3E}">
        <p14:creationId xmlns:p14="http://schemas.microsoft.com/office/powerpoint/2010/main" xmlns="" val="89502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 descr="poder-da-palavra-de-deu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52" t="5354" r="5203" b="10089"/>
          <a:stretch/>
        </p:blipFill>
        <p:spPr bwMode="auto">
          <a:xfrm>
            <a:off x="6289782" y="1340768"/>
            <a:ext cx="2854218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760"/>
            <a:ext cx="6300192" cy="5589240"/>
          </a:xfrm>
          <a:solidFill>
            <a:srgbClr val="FFFF00">
              <a:alpha val="50000"/>
            </a:srgbClr>
          </a:solidFill>
        </p:spPr>
        <p:txBody>
          <a:bodyPr lIns="288000" tIns="216000">
            <a:normAutofit/>
          </a:bodyPr>
          <a:lstStyle/>
          <a:p>
            <a:pPr eaLnBrk="1" hangingPunct="1"/>
            <a:r>
              <a:rPr lang="pt-BR" alt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Fase mais longa</a:t>
            </a:r>
          </a:p>
          <a:p>
            <a:pPr eaLnBrk="1" hangingPunct="1"/>
            <a:r>
              <a:rPr lang="pt-BR" alt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Formação catequética  com a Palavra de Deus</a:t>
            </a:r>
          </a:p>
          <a:p>
            <a:pPr eaLnBrk="1" hangingPunct="1"/>
            <a:r>
              <a:rPr lang="pt-BR" alt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Iniciados nos ritos litúrgicos e exercitados na vida cristã</a:t>
            </a:r>
          </a:p>
          <a:p>
            <a:pPr eaLnBrk="1" hangingPunct="1"/>
            <a:r>
              <a:rPr lang="pt-BR" alt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Narra-se as experiências de Deus na História da Salvação – catequese bíblica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82296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eaLnBrk="1" hangingPunct="1"/>
            <a:r>
              <a:rPr lang="pt-BR" altLang="pt-B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O catecumenato 2º tempo</a:t>
            </a:r>
          </a:p>
        </p:txBody>
      </p:sp>
    </p:spTree>
    <p:extLst>
      <p:ext uri="{BB962C8B-B14F-4D97-AF65-F5344CB8AC3E}">
        <p14:creationId xmlns:p14="http://schemas.microsoft.com/office/powerpoint/2010/main" xmlns="" val="217517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42219" y="836712"/>
            <a:ext cx="7901781" cy="6021288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7524328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Celebração de eleição </a:t>
            </a:r>
            <a:br>
              <a:rPr lang="pt-BR" alt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</a:br>
            <a:r>
              <a:rPr lang="pt-BR" alt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ou inscrição do nome (2ª Etapa)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5513" y="1700808"/>
            <a:ext cx="6696967" cy="4896544"/>
          </a:xfrm>
        </p:spPr>
        <p:txBody>
          <a:bodyPr>
            <a:normAutofit lnSpcReduction="10000"/>
          </a:bodyPr>
          <a:lstStyle/>
          <a:p>
            <a:pPr algn="r" eaLnBrk="1" hangingPunct="1">
              <a:lnSpc>
                <a:spcPct val="80000"/>
              </a:lnSpc>
            </a:pPr>
            <a:r>
              <a:rPr lang="pt-BR" altLang="pt-BR" dirty="0" smtClean="0">
                <a:latin typeface="Eras Demi ITC" panose="020B0805030504020804" pitchFamily="34" charset="0"/>
              </a:rPr>
              <a:t>Início da quaresma</a:t>
            </a:r>
          </a:p>
          <a:p>
            <a:pPr algn="r" eaLnBrk="1" hangingPunct="1">
              <a:lnSpc>
                <a:spcPct val="80000"/>
              </a:lnSpc>
            </a:pPr>
            <a:r>
              <a:rPr lang="pt-BR" altLang="pt-BR" dirty="0" smtClean="0">
                <a:latin typeface="Eras Demi ITC" panose="020B0805030504020804" pitchFamily="34" charset="0"/>
              </a:rPr>
              <a:t>Tempo de purificação e iluminação</a:t>
            </a:r>
          </a:p>
          <a:p>
            <a:pPr algn="r" eaLnBrk="1" hangingPunct="1">
              <a:lnSpc>
                <a:spcPct val="80000"/>
              </a:lnSpc>
            </a:pPr>
            <a:r>
              <a:rPr lang="pt-BR" altLang="pt-BR" dirty="0" smtClean="0">
                <a:latin typeface="Eras Demi ITC" panose="020B0805030504020804" pitchFamily="34" charset="0"/>
              </a:rPr>
              <a:t>Catecúmenos expressam publicamente seu desejo de serem cristãos</a:t>
            </a:r>
          </a:p>
          <a:p>
            <a:pPr algn="r" eaLnBrk="1" hangingPunct="1">
              <a:lnSpc>
                <a:spcPct val="80000"/>
              </a:lnSpc>
            </a:pPr>
            <a:r>
              <a:rPr lang="pt-BR" altLang="pt-BR" dirty="0" smtClean="0">
                <a:latin typeface="Eras Demi ITC" panose="020B0805030504020804" pitchFamily="34" charset="0"/>
              </a:rPr>
              <a:t>O bispo, ou seu representante, acolhe os catecúmenos e tendo ouvido o testemunho, declara-os aptos para uma mais específica preparação: são eleitos para os sacramentos pascais.</a:t>
            </a:r>
          </a:p>
        </p:txBody>
      </p:sp>
      <p:pic>
        <p:nvPicPr>
          <p:cNvPr id="37892" name="Picture 5" descr="quares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2484438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8281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" y="836712"/>
            <a:ext cx="9144000" cy="6021288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229600" cy="1143000"/>
          </a:xfrm>
          <a:solidFill>
            <a:srgbClr val="FFFF00"/>
          </a:solidFill>
        </p:spPr>
        <p:txBody>
          <a:bodyPr>
            <a:noAutofit/>
          </a:bodyPr>
          <a:lstStyle/>
          <a:p>
            <a:pPr eaLnBrk="1" hangingPunct="1"/>
            <a:r>
              <a:rPr lang="pt-BR" alt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Purificação e iluminação </a:t>
            </a:r>
            <a:br>
              <a:rPr lang="pt-BR" alt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</a:br>
            <a:r>
              <a:rPr lang="pt-BR" alt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( 3º Tempo)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600200"/>
            <a:ext cx="8435280" cy="4781128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pt-BR" altLang="pt-BR" sz="3400" dirty="0" smtClean="0">
                <a:latin typeface="Eras Demi ITC" panose="020B0805030504020804" pitchFamily="34" charset="0"/>
              </a:rPr>
              <a:t>Durante a quaresma;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3400" dirty="0" smtClean="0">
                <a:latin typeface="Eras Demi ITC" panose="020B0805030504020804" pitchFamily="34" charset="0"/>
              </a:rPr>
              <a:t>Revisão de vida e retorno ao encontro com o Senhor;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3400" dirty="0" smtClean="0">
                <a:latin typeface="Eras Demi ITC" panose="020B0805030504020804" pitchFamily="34" charset="0"/>
              </a:rPr>
              <a:t>Aqui se fazem os escrutínios e as entregas do Pai Nosso e do Creio </a:t>
            </a:r>
            <a:br>
              <a:rPr lang="pt-BR" altLang="pt-BR" sz="3400" dirty="0" smtClean="0">
                <a:latin typeface="Eras Demi ITC" panose="020B0805030504020804" pitchFamily="34" charset="0"/>
              </a:rPr>
            </a:br>
            <a:r>
              <a:rPr lang="pt-BR" altLang="pt-BR" sz="3400" dirty="0" smtClean="0">
                <a:latin typeface="Eras Demi ITC" panose="020B0805030504020804" pitchFamily="34" charset="0"/>
              </a:rPr>
              <a:t>(nos terceiro, quarto e quinto domingos da quaresma);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3400" dirty="0" smtClean="0">
                <a:latin typeface="Eras Demi ITC" panose="020B0805030504020804" pitchFamily="34" charset="0"/>
              </a:rPr>
              <a:t>Claro que por motivos pastorais altera-se o tempo dessas entregas e escrutínios;</a:t>
            </a:r>
          </a:p>
        </p:txBody>
      </p:sp>
    </p:spTree>
    <p:extLst>
      <p:ext uri="{BB962C8B-B14F-4D97-AF65-F5344CB8AC3E}">
        <p14:creationId xmlns:p14="http://schemas.microsoft.com/office/powerpoint/2010/main" xmlns="" val="171040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2.bp.blogspot.com/_0l0CBDoyezQ/SsxlDzo4oFI/AAAAAAAAAls/4xP9r7ilHfg/s320/Cateques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999" r="15762" b="20018"/>
          <a:stretch/>
        </p:blipFill>
        <p:spPr bwMode="auto">
          <a:xfrm>
            <a:off x="-252536" y="967730"/>
            <a:ext cx="1245764" cy="5890270"/>
          </a:xfrm>
          <a:prstGeom prst="rect">
            <a:avLst/>
          </a:prstGeom>
          <a:solidFill>
            <a:srgbClr val="CCFFCC">
              <a:alpha val="45000"/>
            </a:srgbClr>
          </a:solidFill>
          <a:ln>
            <a:noFill/>
          </a:ln>
          <a:extLst/>
        </p:spPr>
      </p:pic>
      <p:sp>
        <p:nvSpPr>
          <p:cNvPr id="9" name="Retângulo 8"/>
          <p:cNvSpPr/>
          <p:nvPr/>
        </p:nvSpPr>
        <p:spPr>
          <a:xfrm>
            <a:off x="0" y="836712"/>
            <a:ext cx="9144001" cy="6021288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9938" name="Picture 5" descr="zoom-vigilia-pascal-em-piracuruca-54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57" r="26449"/>
          <a:stretch/>
        </p:blipFill>
        <p:spPr bwMode="auto">
          <a:xfrm>
            <a:off x="6156226" y="1255881"/>
            <a:ext cx="3240310" cy="29652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7776381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eaLnBrk="1" hangingPunct="1"/>
            <a:r>
              <a:rPr lang="pt-BR" altLang="pt-B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Celebração dos sacramentos de Iniciação </a:t>
            </a:r>
            <a:br>
              <a:rPr lang="pt-BR" altLang="pt-B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</a:br>
            <a:r>
              <a:rPr lang="pt-BR" altLang="pt-B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(3ª Etapa)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4714" y="1700808"/>
            <a:ext cx="8143750" cy="496813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pt-BR" altLang="pt-B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Na noite de Páscoa: batismo, </a:t>
            </a:r>
            <a:br>
              <a:rPr lang="pt-BR" altLang="pt-B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</a:br>
            <a:r>
              <a:rPr lang="pt-BR" altLang="pt-B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confirmação e eucaristia.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Terceira grande celebração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Para os adultos que já foram </a:t>
            </a:r>
            <a:br>
              <a:rPr lang="pt-BR" altLang="pt-B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</a:br>
            <a:r>
              <a:rPr lang="pt-BR" altLang="pt-B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batizados quando crianças, </a:t>
            </a:r>
            <a:br>
              <a:rPr lang="pt-BR" altLang="pt-B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</a:br>
            <a:r>
              <a:rPr lang="pt-BR" altLang="pt-B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no dia de páscoa fazem, com </a:t>
            </a:r>
            <a:br>
              <a:rPr lang="pt-BR" altLang="pt-B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</a:br>
            <a:r>
              <a:rPr lang="pt-BR" altLang="pt-B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toda assembleia, a renovação das promessas  batismais, e sua crisma e eucaristia pode ser feita no tempo pascal, e preferencialmente não  na noite de páscoa.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7607766" y="-27384"/>
            <a:ext cx="1500738" cy="2016224"/>
            <a:chOff x="7452320" y="404664"/>
            <a:chExt cx="1500738" cy="2016224"/>
          </a:xfrm>
        </p:grpSpPr>
        <p:sp>
          <p:nvSpPr>
            <p:cNvPr id="7" name="Fluxograma: Atraso 6"/>
            <p:cNvSpPr/>
            <p:nvPr/>
          </p:nvSpPr>
          <p:spPr>
            <a:xfrm rot="5400000">
              <a:off x="7230581" y="698411"/>
              <a:ext cx="1944216" cy="1500738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8" name="Picture 2" descr="D:\Users\usurio\Desktop\customLogo.gif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404664"/>
              <a:ext cx="142873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80346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836712"/>
            <a:ext cx="9144000" cy="602128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7668344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pt-BR" alt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Mistagogia ( 4º Tempo)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600200"/>
            <a:ext cx="8363272" cy="506916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dirty="0" smtClean="0">
                <a:latin typeface="Eras Demi ITC" panose="020B0805030504020804" pitchFamily="34" charset="0"/>
              </a:rPr>
              <a:t>Nas missas os neófitos ocupam </a:t>
            </a:r>
            <a:br>
              <a:rPr lang="pt-BR" altLang="pt-BR" dirty="0" smtClean="0">
                <a:latin typeface="Eras Demi ITC" panose="020B0805030504020804" pitchFamily="34" charset="0"/>
              </a:rPr>
            </a:br>
            <a:r>
              <a:rPr lang="pt-BR" altLang="pt-BR" dirty="0" smtClean="0">
                <a:latin typeface="Eras Demi ITC" panose="020B0805030504020804" pitchFamily="34" charset="0"/>
              </a:rPr>
              <a:t>lugar de destaque, são lembrados na homilia e nas preces dos fiéis;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dirty="0" smtClean="0">
                <a:latin typeface="Eras Demi ITC" panose="020B0805030504020804" pitchFamily="34" charset="0"/>
              </a:rPr>
              <a:t>Encerra-se o tempo com Pentecostes;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dirty="0" smtClean="0">
                <a:latin typeface="Eras Demi ITC" panose="020B0805030504020804" pitchFamily="34" charset="0"/>
              </a:rPr>
              <a:t>É uma formação continuada;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dirty="0" smtClean="0">
                <a:latin typeface="Eras Demi ITC" panose="020B0805030504020804" pitchFamily="34" charset="0"/>
              </a:rPr>
              <a:t>São ricas orientações, mas sua aplicação vai ter que levar em conta uma grande variedade de situações, tanto das comunidade, quanto dos candidatos envolvidos.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7236296" y="116632"/>
            <a:ext cx="1500738" cy="2016224"/>
            <a:chOff x="7452320" y="404664"/>
            <a:chExt cx="1500738" cy="2016224"/>
          </a:xfrm>
        </p:grpSpPr>
        <p:sp>
          <p:nvSpPr>
            <p:cNvPr id="8" name="Fluxograma: Atraso 7"/>
            <p:cNvSpPr/>
            <p:nvPr/>
          </p:nvSpPr>
          <p:spPr>
            <a:xfrm rot="5400000">
              <a:off x="7230581" y="698411"/>
              <a:ext cx="1944216" cy="1500738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9" name="Picture 2" descr="D:\Users\usurio\Desktop\customLogo.gif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404664"/>
              <a:ext cx="142873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47490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836712"/>
            <a:ext cx="9144000" cy="60212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2" y="274638"/>
            <a:ext cx="7920880" cy="1143000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O QUE QUEREMOS?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686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t-BR" sz="4000" dirty="0" err="1" smtClean="0">
                <a:latin typeface="Eras Demi ITC" panose="020B0805030504020804" pitchFamily="34" charset="0"/>
              </a:rPr>
              <a:t>Cristocêntrica</a:t>
            </a:r>
            <a:endParaRPr lang="pt-BR" sz="4000" dirty="0" smtClean="0">
              <a:latin typeface="Eras Demi ITC" panose="020B08050305040208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pt-BR" sz="4000" dirty="0" smtClean="0">
                <a:latin typeface="Eras Demi ITC" panose="020B0805030504020804" pitchFamily="34" charset="0"/>
              </a:rPr>
              <a:t>Bíblica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4000" dirty="0" smtClean="0">
                <a:latin typeface="Eras Demi ITC" panose="020B0805030504020804" pitchFamily="34" charset="0"/>
              </a:rPr>
              <a:t>Litúrgica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4000" dirty="0" smtClean="0">
                <a:latin typeface="Eras Demi ITC" panose="020B0805030504020804" pitchFamily="34" charset="0"/>
              </a:rPr>
              <a:t>Comunitária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4000" dirty="0" smtClean="0">
                <a:latin typeface="Eras Demi ITC" panose="020B0805030504020804" pitchFamily="34" charset="0"/>
              </a:rPr>
              <a:t>Solidária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4000" dirty="0" err="1" smtClean="0">
                <a:latin typeface="Eras Demi ITC" panose="020B0805030504020804" pitchFamily="34" charset="0"/>
              </a:rPr>
              <a:t>Orante</a:t>
            </a:r>
            <a:endParaRPr lang="pt-BR" sz="4000" dirty="0" smtClean="0">
              <a:latin typeface="Eras Demi ITC" panose="020B08050305040208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pt-BR" sz="4000" dirty="0" smtClean="0">
                <a:latin typeface="Eras Demi ITC" panose="020B0805030504020804" pitchFamily="34" charset="0"/>
              </a:rPr>
              <a:t>CAMINHO DE  DISCÍPULOS E MISSIONÁRIOS</a:t>
            </a:r>
          </a:p>
        </p:txBody>
      </p:sp>
      <p:pic>
        <p:nvPicPr>
          <p:cNvPr id="9220" name="Picture 5" descr="cateques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85925"/>
            <a:ext cx="4457700" cy="3343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0019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836712"/>
            <a:ext cx="9144000" cy="6021288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7596336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eaLnBrk="1" hangingPunct="1"/>
            <a:r>
              <a:rPr lang="pt-BR" altLang="pt-B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Resumindo</a:t>
            </a:r>
            <a:endParaRPr lang="pt-BR" altLang="pt-BR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</p:txBody>
      </p:sp>
      <p:grpSp>
        <p:nvGrpSpPr>
          <p:cNvPr id="3" name="Grupo 4"/>
          <p:cNvGrpSpPr/>
          <p:nvPr/>
        </p:nvGrpSpPr>
        <p:grpSpPr>
          <a:xfrm>
            <a:off x="7380312" y="-27384"/>
            <a:ext cx="1500738" cy="2016224"/>
            <a:chOff x="7452320" y="404664"/>
            <a:chExt cx="1500738" cy="2016224"/>
          </a:xfrm>
        </p:grpSpPr>
        <p:sp>
          <p:nvSpPr>
            <p:cNvPr id="6" name="Fluxograma: Atraso 5"/>
            <p:cNvSpPr/>
            <p:nvPr/>
          </p:nvSpPr>
          <p:spPr>
            <a:xfrm rot="5400000">
              <a:off x="7230581" y="698411"/>
              <a:ext cx="1944216" cy="1500738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7" name="Picture 2" descr="D:\Users\usurio\Desktop\customLogo.gif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404664"/>
              <a:ext cx="142873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3246"/>
          </a:xfrm>
        </p:spPr>
        <p:txBody>
          <a:bodyPr/>
          <a:lstStyle/>
          <a:p>
            <a:r>
              <a:rPr lang="pt-BR" dirty="0" smtClean="0"/>
              <a:t>1) Catequese                                 2)Liturgia </a:t>
            </a: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                                   </a:t>
            </a:r>
          </a:p>
          <a:p>
            <a:pPr>
              <a:buNone/>
            </a:pPr>
            <a:r>
              <a:rPr lang="pt-BR" dirty="0" smtClean="0"/>
              <a:t>				    </a:t>
            </a:r>
            <a:r>
              <a:rPr lang="pt-BR" dirty="0" smtClean="0"/>
              <a:t>3) Comunidade</a:t>
            </a:r>
            <a:endParaRPr lang="pt-BR" dirty="0"/>
          </a:p>
        </p:txBody>
      </p:sp>
      <p:sp>
        <p:nvSpPr>
          <p:cNvPr id="11" name="Triângulo isósceles 10"/>
          <p:cNvSpPr/>
          <p:nvPr/>
        </p:nvSpPr>
        <p:spPr>
          <a:xfrm rot="10800000">
            <a:off x="3500430" y="1785926"/>
            <a:ext cx="2000264" cy="192882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500034" y="4857760"/>
            <a:ext cx="8143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1) Explicamos o que cremos (ensinamentos): a Fé na Trindade a partir de  Jesus Cristo</a:t>
            </a:r>
          </a:p>
          <a:p>
            <a:r>
              <a:rPr lang="pt-BR" sz="2000" dirty="0" smtClean="0"/>
              <a:t>2) Celebramos (assinalações, entregas, exorcismos) o que cremos: a Fé </a:t>
            </a:r>
            <a:r>
              <a:rPr lang="pt-BR" sz="2000" dirty="0" smtClean="0"/>
              <a:t>na Trindade a partir de  Jesus Cristo</a:t>
            </a:r>
            <a:endParaRPr lang="pt-BR" sz="2000" dirty="0" smtClean="0"/>
          </a:p>
          <a:p>
            <a:r>
              <a:rPr lang="pt-BR" sz="2000" dirty="0" smtClean="0"/>
              <a:t>3) Vivemos o que cremos (tirocínios/escrutínio): a Fé </a:t>
            </a:r>
            <a:r>
              <a:rPr lang="pt-BR" sz="2000" dirty="0" smtClean="0"/>
              <a:t>na Trindade a partir de  Jesus Cristo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9713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285860"/>
            <a:ext cx="9144000" cy="6021288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7596336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eaLnBrk="1" hangingPunct="1"/>
            <a:r>
              <a:rPr lang="pt-BR" altLang="pt-BR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Resum</a:t>
            </a:r>
            <a:r>
              <a:rPr lang="pt-BR" altLang="pt-B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.Características</a:t>
            </a:r>
            <a:endParaRPr lang="pt-BR" altLang="pt-BR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928802"/>
            <a:ext cx="8712968" cy="5517232"/>
          </a:xfrm>
        </p:spPr>
        <p:txBody>
          <a:bodyPr/>
          <a:lstStyle/>
          <a:p>
            <a:pPr eaLnBrk="1" hangingPunct="1"/>
            <a:r>
              <a:rPr lang="pt-BR" altLang="pt-BR" dirty="0" smtClean="0">
                <a:latin typeface="Eras Demi ITC" panose="020B0805030504020804" pitchFamily="34" charset="0"/>
              </a:rPr>
              <a:t>O foco é Jesus Cristo e seu estilo de Vida;</a:t>
            </a:r>
          </a:p>
          <a:p>
            <a:pPr eaLnBrk="1" hangingPunct="1"/>
            <a:r>
              <a:rPr lang="pt-BR" altLang="pt-BR" dirty="0" smtClean="0">
                <a:latin typeface="Eras Demi ITC" panose="020B0805030504020804" pitchFamily="34" charset="0"/>
              </a:rPr>
              <a:t>O sacramento é alimento para quem já optou por Jesus;</a:t>
            </a:r>
          </a:p>
          <a:p>
            <a:pPr eaLnBrk="1" hangingPunct="1"/>
            <a:r>
              <a:rPr lang="pt-BR" altLang="pt-BR" dirty="0" smtClean="0">
                <a:latin typeface="Eras Demi ITC" panose="020B0805030504020804" pitchFamily="34" charset="0"/>
              </a:rPr>
              <a:t>Instrumento para colocar a pessoa diante de Jesus: fazer discípulos</a:t>
            </a:r>
          </a:p>
          <a:p>
            <a:pPr eaLnBrk="1" hangingPunct="1"/>
            <a:r>
              <a:rPr lang="pt-BR" altLang="pt-BR" dirty="0" err="1" smtClean="0">
                <a:latin typeface="Eras Demi ITC" panose="020B0805030504020804" pitchFamily="34" charset="0"/>
              </a:rPr>
              <a:t>Gradualidade</a:t>
            </a:r>
            <a:r>
              <a:rPr lang="pt-BR" altLang="pt-BR" dirty="0" smtClean="0">
                <a:latin typeface="Eras Demi ITC" panose="020B0805030504020804" pitchFamily="34" charset="0"/>
              </a:rPr>
              <a:t>: respeitar o ritmo e o processo de cada um;</a:t>
            </a:r>
          </a:p>
          <a:p>
            <a:pPr eaLnBrk="1" hangingPunct="1"/>
            <a:r>
              <a:rPr lang="pt-BR" altLang="pt-BR" dirty="0" smtClean="0">
                <a:latin typeface="Eras Demi ITC" panose="020B0805030504020804" pitchFamily="34" charset="0"/>
              </a:rPr>
              <a:t>Envolver a família</a:t>
            </a:r>
          </a:p>
          <a:p>
            <a:pPr eaLnBrk="1" hangingPunct="1"/>
            <a:r>
              <a:rPr lang="pt-BR" altLang="pt-BR" dirty="0" smtClean="0">
                <a:latin typeface="Eras Demi ITC" panose="020B0805030504020804" pitchFamily="34" charset="0"/>
              </a:rPr>
              <a:t>Identidade Cristã: Jesus e a Igreja Católica</a:t>
            </a:r>
          </a:p>
          <a:p>
            <a:pPr eaLnBrk="1" hangingPunct="1"/>
            <a:endParaRPr lang="pt-BR" altLang="pt-BR" dirty="0" smtClean="0">
              <a:latin typeface="Eras Demi ITC" panose="020B0805030504020804" pitchFamily="34" charset="0"/>
            </a:endParaRPr>
          </a:p>
          <a:p>
            <a:pPr eaLnBrk="1" hangingPunct="1"/>
            <a:endParaRPr lang="pt-BR" altLang="pt-BR" dirty="0" smtClean="0">
              <a:latin typeface="Eras Demi ITC" panose="020B0805030504020804" pitchFamily="34" charset="0"/>
            </a:endParaRPr>
          </a:p>
        </p:txBody>
      </p:sp>
      <p:grpSp>
        <p:nvGrpSpPr>
          <p:cNvPr id="3" name="Grupo 4"/>
          <p:cNvGrpSpPr/>
          <p:nvPr/>
        </p:nvGrpSpPr>
        <p:grpSpPr>
          <a:xfrm>
            <a:off x="7380312" y="-27384"/>
            <a:ext cx="1500738" cy="2016224"/>
            <a:chOff x="7452320" y="404664"/>
            <a:chExt cx="1500738" cy="2016224"/>
          </a:xfrm>
        </p:grpSpPr>
        <p:sp>
          <p:nvSpPr>
            <p:cNvPr id="6" name="Fluxograma: Atraso 5"/>
            <p:cNvSpPr/>
            <p:nvPr/>
          </p:nvSpPr>
          <p:spPr>
            <a:xfrm rot="5400000">
              <a:off x="7230581" y="698411"/>
              <a:ext cx="1944216" cy="1500738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7" name="Picture 2" descr="D:\Users\usurio\Desktop\customLogo.gif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404664"/>
              <a:ext cx="142873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9713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836712"/>
            <a:ext cx="9144000" cy="6021288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7596336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eaLnBrk="1" hangingPunct="1"/>
            <a:r>
              <a:rPr lang="pt-BR" altLang="pt-BR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Resum</a:t>
            </a:r>
            <a:r>
              <a:rPr lang="pt-BR" altLang="pt-B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. Elementos</a:t>
            </a:r>
            <a:endParaRPr lang="pt-BR" altLang="pt-BR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656184"/>
            <a:ext cx="8712968" cy="5517232"/>
          </a:xfrm>
        </p:spPr>
        <p:txBody>
          <a:bodyPr/>
          <a:lstStyle/>
          <a:p>
            <a:pPr eaLnBrk="1" hangingPunct="1"/>
            <a:r>
              <a:rPr lang="pt-BR" altLang="pt-BR" dirty="0" smtClean="0">
                <a:latin typeface="Eras Demi ITC" panose="020B0805030504020804" pitchFamily="34" charset="0"/>
              </a:rPr>
              <a:t>Escuta da Palavra de Deus;</a:t>
            </a:r>
          </a:p>
          <a:p>
            <a:pPr eaLnBrk="1" hangingPunct="1"/>
            <a:r>
              <a:rPr lang="pt-BR" altLang="pt-BR" dirty="0" smtClean="0">
                <a:latin typeface="Eras Demi ITC" panose="020B0805030504020804" pitchFamily="34" charset="0"/>
              </a:rPr>
              <a:t>Ritos e Celebrações que marcam a passagem de uma etapa a outra;</a:t>
            </a:r>
          </a:p>
          <a:p>
            <a:pPr eaLnBrk="1" hangingPunct="1"/>
            <a:r>
              <a:rPr lang="pt-BR" altLang="pt-BR" dirty="0" smtClean="0">
                <a:latin typeface="Eras Demi ITC" panose="020B0805030504020804" pitchFamily="34" charset="0"/>
              </a:rPr>
              <a:t>Prática da vida Cristã.</a:t>
            </a:r>
            <a:endParaRPr lang="pt-BR" altLang="pt-BR" dirty="0" smtClean="0">
              <a:latin typeface="Eras Demi ITC" panose="020B0805030504020804" pitchFamily="34" charset="0"/>
            </a:endParaRPr>
          </a:p>
        </p:txBody>
      </p:sp>
      <p:grpSp>
        <p:nvGrpSpPr>
          <p:cNvPr id="3" name="Grupo 4"/>
          <p:cNvGrpSpPr/>
          <p:nvPr/>
        </p:nvGrpSpPr>
        <p:grpSpPr>
          <a:xfrm>
            <a:off x="7380312" y="-27384"/>
            <a:ext cx="1500738" cy="2016224"/>
            <a:chOff x="7452320" y="404664"/>
            <a:chExt cx="1500738" cy="2016224"/>
          </a:xfrm>
        </p:grpSpPr>
        <p:sp>
          <p:nvSpPr>
            <p:cNvPr id="6" name="Fluxograma: Atraso 5"/>
            <p:cNvSpPr/>
            <p:nvPr/>
          </p:nvSpPr>
          <p:spPr>
            <a:xfrm rot="5400000">
              <a:off x="7230581" y="698411"/>
              <a:ext cx="1944216" cy="1500738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7" name="Picture 2" descr="D:\Users\usurio\Desktop\customLogo.gif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404664"/>
              <a:ext cx="142873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9713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836712"/>
            <a:ext cx="9144000" cy="6021288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7596336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eaLnBrk="1" hangingPunct="1"/>
            <a:r>
              <a:rPr lang="pt-BR" altLang="pt-B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Inspiração </a:t>
            </a:r>
            <a:r>
              <a:rPr lang="pt-BR" altLang="pt-BR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Catecumenal</a:t>
            </a:r>
            <a:endParaRPr lang="pt-BR" altLang="pt-BR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656184"/>
            <a:ext cx="8712968" cy="5517232"/>
          </a:xfrm>
        </p:spPr>
        <p:txBody>
          <a:bodyPr/>
          <a:lstStyle/>
          <a:p>
            <a:pPr eaLnBrk="1" hangingPunct="1"/>
            <a:r>
              <a:rPr lang="pt-BR" altLang="pt-BR" dirty="0" smtClean="0">
                <a:latin typeface="Eras Demi ITC" panose="020B0805030504020804" pitchFamily="34" charset="0"/>
              </a:rPr>
              <a:t>Não podemos voltar no tempo;</a:t>
            </a:r>
          </a:p>
          <a:p>
            <a:pPr eaLnBrk="1" hangingPunct="1"/>
            <a:r>
              <a:rPr lang="pt-BR" altLang="pt-BR" dirty="0" smtClean="0">
                <a:latin typeface="Eras Demi ITC" panose="020B0805030504020804" pitchFamily="34" charset="0"/>
              </a:rPr>
              <a:t>Era exclusivamente para adultos, nós temos as crianças e adolescentes;</a:t>
            </a:r>
          </a:p>
          <a:p>
            <a:pPr eaLnBrk="1" hangingPunct="1"/>
            <a:r>
              <a:rPr lang="pt-BR" altLang="pt-BR" dirty="0" smtClean="0">
                <a:latin typeface="Eras Demi ITC" panose="020B0805030504020804" pitchFamily="34" charset="0"/>
              </a:rPr>
              <a:t>Seguia estritamente o ano Litúrgico: Hemisférios, férias</a:t>
            </a:r>
            <a:endParaRPr lang="pt-BR" altLang="pt-BR" dirty="0" smtClean="0">
              <a:latin typeface="Eras Demi ITC" panose="020B0805030504020804" pitchFamily="34" charset="0"/>
            </a:endParaRPr>
          </a:p>
          <a:p>
            <a:pPr eaLnBrk="1" hangingPunct="1"/>
            <a:r>
              <a:rPr lang="pt-BR" altLang="pt-BR" dirty="0" smtClean="0">
                <a:latin typeface="Eras Demi ITC" panose="020B0805030504020804" pitchFamily="34" charset="0"/>
              </a:rPr>
              <a:t>Adaptamos </a:t>
            </a:r>
            <a:r>
              <a:rPr lang="pt-BR" altLang="pt-BR" dirty="0" smtClean="0">
                <a:latin typeface="Eras Demi ITC" panose="020B0805030504020804" pitchFamily="34" charset="0"/>
              </a:rPr>
              <a:t>para a nossa realidade e diluímos no 4 anos da IVC como um percurso que inicia e vai perdurar pela vida.</a:t>
            </a:r>
            <a:endParaRPr lang="pt-BR" altLang="pt-BR" dirty="0" smtClean="0">
              <a:latin typeface="Eras Demi ITC" panose="020B0805030504020804" pitchFamily="34" charset="0"/>
            </a:endParaRPr>
          </a:p>
        </p:txBody>
      </p:sp>
      <p:grpSp>
        <p:nvGrpSpPr>
          <p:cNvPr id="3" name="Grupo 4"/>
          <p:cNvGrpSpPr/>
          <p:nvPr/>
        </p:nvGrpSpPr>
        <p:grpSpPr>
          <a:xfrm>
            <a:off x="7380312" y="-27384"/>
            <a:ext cx="1500738" cy="2016224"/>
            <a:chOff x="7452320" y="404664"/>
            <a:chExt cx="1500738" cy="2016224"/>
          </a:xfrm>
        </p:grpSpPr>
        <p:sp>
          <p:nvSpPr>
            <p:cNvPr id="6" name="Fluxograma: Atraso 5"/>
            <p:cNvSpPr/>
            <p:nvPr/>
          </p:nvSpPr>
          <p:spPr>
            <a:xfrm rot="5400000">
              <a:off x="7230581" y="698411"/>
              <a:ext cx="1944216" cy="1500738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7" name="Picture 2" descr="D:\Users\usurio\Desktop\customLogo.gif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404664"/>
              <a:ext cx="142873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9713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81544" y="-27384"/>
            <a:ext cx="3726899" cy="1143000"/>
          </a:xfrm>
        </p:spPr>
        <p:txBody>
          <a:bodyPr/>
          <a:lstStyle/>
          <a:p>
            <a:r>
              <a:rPr lang="pt-BR" b="1" dirty="0" smtClean="0"/>
              <a:t>EUCARISTIA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6944" y="548680"/>
            <a:ext cx="8947056" cy="5832648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pt-BR" sz="2400" b="1" dirty="0" smtClean="0">
                <a:latin typeface="Eras Demi ITC" pitchFamily="34" charset="0"/>
              </a:rPr>
              <a:t>Geral:</a:t>
            </a:r>
            <a:endParaRPr lang="pt-BR" sz="2400" dirty="0">
              <a:latin typeface="Eras Demi ITC" pitchFamily="34" charset="0"/>
            </a:endParaRPr>
          </a:p>
          <a:p>
            <a:pPr marL="357188" lvl="0"/>
            <a:r>
              <a:rPr lang="pt-BR" sz="2400" dirty="0" smtClean="0">
                <a:latin typeface="Eras Demi ITC" pitchFamily="34" charset="0"/>
              </a:rPr>
              <a:t>Iniciação </a:t>
            </a:r>
            <a:r>
              <a:rPr lang="pt-BR" sz="2400" dirty="0">
                <a:latin typeface="Eras Demi ITC" pitchFamily="34" charset="0"/>
              </a:rPr>
              <a:t>eucarística </a:t>
            </a:r>
            <a:r>
              <a:rPr lang="pt-BR" sz="2400" dirty="0" smtClean="0">
                <a:latin typeface="Eras Demi ITC" pitchFamily="34" charset="0"/>
              </a:rPr>
              <a:t>em </a:t>
            </a:r>
            <a:r>
              <a:rPr lang="pt-BR" sz="2400" dirty="0">
                <a:latin typeface="Eras Demi ITC" pitchFamily="34" charset="0"/>
              </a:rPr>
              <a:t>duas etapas </a:t>
            </a:r>
            <a:r>
              <a:rPr lang="pt-BR" sz="2400" dirty="0" smtClean="0">
                <a:latin typeface="Eras Demi ITC" pitchFamily="34" charset="0"/>
              </a:rPr>
              <a:t>(28 </a:t>
            </a:r>
            <a:r>
              <a:rPr lang="pt-BR" sz="2400" dirty="0">
                <a:latin typeface="Eras Demi ITC" pitchFamily="34" charset="0"/>
              </a:rPr>
              <a:t>encontros </a:t>
            </a:r>
            <a:r>
              <a:rPr lang="pt-BR" sz="2400" dirty="0" smtClean="0">
                <a:latin typeface="Eras Demi ITC" pitchFamily="34" charset="0"/>
              </a:rPr>
              <a:t>cada)</a:t>
            </a:r>
            <a:endParaRPr lang="pt-BR" sz="2400" dirty="0">
              <a:latin typeface="Eras Demi ITC" pitchFamily="34" charset="0"/>
            </a:endParaRPr>
          </a:p>
          <a:p>
            <a:pPr marL="357188" lvl="0"/>
            <a:r>
              <a:rPr lang="pt-BR" sz="2400" dirty="0">
                <a:latin typeface="Eras Demi ITC" pitchFamily="34" charset="0"/>
              </a:rPr>
              <a:t>Preferência de março a novembro </a:t>
            </a:r>
            <a:r>
              <a:rPr lang="pt-BR" sz="2400" dirty="0" smtClean="0">
                <a:latin typeface="Eras Demi ITC" pitchFamily="34" charset="0"/>
              </a:rPr>
              <a:t>(ou 8 </a:t>
            </a:r>
            <a:r>
              <a:rPr lang="pt-BR" sz="2400" dirty="0">
                <a:latin typeface="Eras Demi ITC" pitchFamily="34" charset="0"/>
              </a:rPr>
              <a:t>meses)</a:t>
            </a:r>
          </a:p>
          <a:p>
            <a:pPr marL="357188" lvl="0"/>
            <a:r>
              <a:rPr lang="pt-BR" sz="2400" dirty="0" smtClean="0">
                <a:latin typeface="Eras Demi ITC" pitchFamily="34" charset="0"/>
              </a:rPr>
              <a:t>Inicia aos 9 anos (Independe da série escolar)</a:t>
            </a:r>
            <a:endParaRPr lang="pt-BR" sz="2400" dirty="0">
              <a:latin typeface="Eras Demi ITC" pitchFamily="34" charset="0"/>
            </a:endParaRPr>
          </a:p>
          <a:p>
            <a:pPr marL="357188"/>
            <a:r>
              <a:rPr lang="pt-BR" sz="2400" dirty="0" smtClean="0">
                <a:latin typeface="Eras Demi ITC" pitchFamily="34" charset="0"/>
              </a:rPr>
              <a:t>Leitura Orante e metodologia </a:t>
            </a:r>
            <a:r>
              <a:rPr lang="pt-BR" sz="2400" dirty="0" err="1" smtClean="0">
                <a:latin typeface="Eras Demi ITC" pitchFamily="34" charset="0"/>
              </a:rPr>
              <a:t>catecumenal</a:t>
            </a:r>
            <a:r>
              <a:rPr lang="pt-BR" sz="2400" dirty="0" smtClean="0">
                <a:latin typeface="Eras Demi ITC" pitchFamily="34" charset="0"/>
              </a:rPr>
              <a:t> (past. Litúrgica)</a:t>
            </a:r>
          </a:p>
          <a:p>
            <a:pPr marL="357188"/>
            <a:r>
              <a:rPr lang="pt-BR" sz="2400" dirty="0" smtClean="0">
                <a:latin typeface="Eras Demi ITC" pitchFamily="34" charset="0"/>
              </a:rPr>
              <a:t>7 Celebrações/ano (crianças, pais e catequistas, na comunidade)</a:t>
            </a:r>
          </a:p>
          <a:p>
            <a:pPr marL="357188"/>
            <a:r>
              <a:rPr lang="pt-BR" sz="2400" dirty="0" smtClean="0">
                <a:latin typeface="Eras Demi ITC" pitchFamily="34" charset="0"/>
              </a:rPr>
              <a:t>Encontros da turma com os pais, (Leitura Orante 2x/Ano)</a:t>
            </a:r>
          </a:p>
          <a:p>
            <a:pPr marL="357188" lvl="0"/>
            <a:r>
              <a:rPr lang="pt-BR" sz="2400" dirty="0" smtClean="0">
                <a:latin typeface="Eras Demi ITC" pitchFamily="34" charset="0"/>
              </a:rPr>
              <a:t>Catequistas – preferencialmente mães ou senhoras</a:t>
            </a:r>
          </a:p>
          <a:p>
            <a:pPr marL="357188"/>
            <a:r>
              <a:rPr lang="pt-BR" sz="2400" dirty="0" smtClean="0">
                <a:latin typeface="Eras Demi ITC" pitchFamily="34" charset="0"/>
              </a:rPr>
              <a:t>Aproximar a família da comunidade</a:t>
            </a:r>
          </a:p>
          <a:p>
            <a:pPr marL="357188" lvl="0"/>
            <a:endParaRPr lang="pt-BR" sz="1800" dirty="0" smtClean="0">
              <a:latin typeface="Eras Demi ITC" pitchFamily="34" charset="0"/>
            </a:endParaRPr>
          </a:p>
          <a:p>
            <a:pPr marL="800100"/>
            <a:endParaRPr lang="pt-BR" sz="3600" dirty="0" smtClean="0"/>
          </a:p>
          <a:p>
            <a:pPr marL="800100" lvl="0"/>
            <a:endParaRPr lang="pt-BR" sz="3600" dirty="0"/>
          </a:p>
          <a:p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xmlns="" val="7426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portaluniversogospel.com.br/wp-content/uploads/2015/01/Lendo-a-B%C3%ADbli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0221" y="44624"/>
            <a:ext cx="4104990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6545386" cy="1143000"/>
          </a:xfrm>
        </p:spPr>
        <p:txBody>
          <a:bodyPr/>
          <a:lstStyle/>
          <a:p>
            <a:r>
              <a:rPr lang="pt-BR" b="1" dirty="0" smtClean="0"/>
              <a:t>EUCARISTIA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8918" y="1628800"/>
            <a:ext cx="8947055" cy="475252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pt-BR" sz="2400" b="1" dirty="0" smtClean="0">
                <a:latin typeface="Eras Demi ITC" pitchFamily="34" charset="0"/>
              </a:rPr>
              <a:t>1ª etapa:</a:t>
            </a:r>
            <a:endParaRPr lang="pt-BR" sz="2400" dirty="0">
              <a:latin typeface="Eras Demi ITC" pitchFamily="34" charset="0"/>
            </a:endParaRPr>
          </a:p>
          <a:p>
            <a:pPr marL="901700" indent="-361950"/>
            <a:r>
              <a:rPr lang="pt-BR" sz="2400" dirty="0">
                <a:latin typeface="Eras Demi ITC" pitchFamily="34" charset="0"/>
              </a:rPr>
              <a:t>Apresentar o </a:t>
            </a:r>
            <a:r>
              <a:rPr lang="pt-BR" sz="2400" dirty="0" err="1">
                <a:latin typeface="Eras Demi ITC" pitchFamily="34" charset="0"/>
              </a:rPr>
              <a:t>querigma</a:t>
            </a:r>
            <a:r>
              <a:rPr lang="pt-BR" sz="2400" dirty="0">
                <a:latin typeface="Eras Demi ITC" pitchFamily="34" charset="0"/>
              </a:rPr>
              <a:t> </a:t>
            </a:r>
            <a:r>
              <a:rPr lang="pt-BR" sz="2400" dirty="0" smtClean="0">
                <a:latin typeface="Eras Demi ITC" pitchFamily="34" charset="0"/>
              </a:rPr>
              <a:t>às </a:t>
            </a:r>
            <a:r>
              <a:rPr lang="pt-BR" sz="2400" dirty="0">
                <a:latin typeface="Eras Demi ITC" pitchFamily="34" charset="0"/>
              </a:rPr>
              <a:t>crianças</a:t>
            </a:r>
          </a:p>
          <a:p>
            <a:pPr marL="901700" indent="-361950"/>
            <a:r>
              <a:rPr lang="pt-BR" sz="2400" dirty="0">
                <a:latin typeface="Eras Demi ITC" pitchFamily="34" charset="0"/>
              </a:rPr>
              <a:t>Aprofundar o significado do </a:t>
            </a:r>
            <a:r>
              <a:rPr lang="pt-BR" sz="2400" dirty="0" smtClean="0">
                <a:latin typeface="Eras Demi ITC" pitchFamily="34" charset="0"/>
              </a:rPr>
              <a:t>Batismo</a:t>
            </a:r>
          </a:p>
          <a:p>
            <a:pPr marL="901700" indent="-361950"/>
            <a:r>
              <a:rPr lang="pt-BR" sz="2400" dirty="0" smtClean="0">
                <a:latin typeface="Eras Demi ITC" pitchFamily="34" charset="0"/>
              </a:rPr>
              <a:t>Oferecer as 1</a:t>
            </a:r>
            <a:r>
              <a:rPr lang="pt-BR" sz="2400" u="sng" baseline="30000" dirty="0" smtClean="0">
                <a:latin typeface="Eras Demi ITC" pitchFamily="34" charset="0"/>
              </a:rPr>
              <a:t>as</a:t>
            </a:r>
            <a:r>
              <a:rPr lang="pt-BR" sz="2400" dirty="0" smtClean="0">
                <a:latin typeface="Eras Demi ITC" pitchFamily="34" charset="0"/>
              </a:rPr>
              <a:t> noções da fé cristã para as crianças</a:t>
            </a:r>
          </a:p>
          <a:p>
            <a:pPr marL="901700" indent="-361950"/>
            <a:r>
              <a:rPr lang="pt-BR" sz="2400" dirty="0" smtClean="0">
                <a:latin typeface="Eras Demi ITC" pitchFamily="34" charset="0"/>
              </a:rPr>
              <a:t>Apresentar as noções básicas da fé para os familiares</a:t>
            </a:r>
            <a:endParaRPr lang="pt-BR" sz="2400" dirty="0">
              <a:latin typeface="Eras Demi ITC" pitchFamily="34" charset="0"/>
            </a:endParaRPr>
          </a:p>
          <a:p>
            <a:pPr marL="901700" indent="-361950"/>
            <a:r>
              <a:rPr lang="pt-BR" sz="2400" dirty="0" smtClean="0">
                <a:latin typeface="Eras Demi ITC" pitchFamily="34" charset="0"/>
              </a:rPr>
              <a:t>Conhecer </a:t>
            </a:r>
            <a:r>
              <a:rPr lang="pt-BR" sz="2400" dirty="0">
                <a:latin typeface="Eras Demi ITC" pitchFamily="34" charset="0"/>
              </a:rPr>
              <a:t>a história da salvação e Deus Pai, na </a:t>
            </a:r>
            <a:r>
              <a:rPr lang="pt-BR" sz="2400" dirty="0" smtClean="0">
                <a:latin typeface="Eras Demi ITC" pitchFamily="34" charset="0"/>
              </a:rPr>
              <a:t>Trindade – Antigo Testamento</a:t>
            </a:r>
            <a:r>
              <a:rPr lang="pt-BR" sz="3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37281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557808"/>
            <a:ext cx="5338936" cy="1143000"/>
          </a:xfrm>
        </p:spPr>
        <p:txBody>
          <a:bodyPr>
            <a:normAutofit/>
          </a:bodyPr>
          <a:lstStyle/>
          <a:p>
            <a:r>
              <a:rPr lang="pt-BR" b="1" dirty="0" smtClean="0"/>
              <a:t>EUCARISTIA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0957" y="2428868"/>
            <a:ext cx="8893043" cy="3589859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pt-BR" sz="2800" b="1" dirty="0" smtClean="0">
                <a:latin typeface="Eras Demi ITC" pitchFamily="34" charset="0"/>
              </a:rPr>
              <a:t>2ª Etapa:</a:t>
            </a:r>
            <a:endParaRPr lang="pt-BR" sz="2800" dirty="0">
              <a:latin typeface="Eras Demi ITC" pitchFamily="34" charset="0"/>
            </a:endParaRPr>
          </a:p>
          <a:p>
            <a:pPr marL="896938" lvl="0"/>
            <a:r>
              <a:rPr lang="pt-BR" sz="2800" dirty="0" smtClean="0">
                <a:latin typeface="Eras Demi ITC" pitchFamily="34" charset="0"/>
              </a:rPr>
              <a:t>O sentido da celebração da missa</a:t>
            </a:r>
          </a:p>
          <a:p>
            <a:pPr marL="896938" lvl="0"/>
            <a:r>
              <a:rPr lang="pt-BR" sz="2800" dirty="0" smtClean="0">
                <a:latin typeface="Eras Demi ITC" pitchFamily="34" charset="0"/>
              </a:rPr>
              <a:t>Aprofundar </a:t>
            </a:r>
            <a:r>
              <a:rPr lang="pt-BR" sz="2800" dirty="0">
                <a:latin typeface="Eras Demi ITC" pitchFamily="34" charset="0"/>
              </a:rPr>
              <a:t>o significado da </a:t>
            </a:r>
            <a:r>
              <a:rPr lang="pt-BR" sz="2800" dirty="0" smtClean="0">
                <a:latin typeface="Eras Demi ITC" pitchFamily="34" charset="0"/>
              </a:rPr>
              <a:t>Eucaristia e Reconciliação</a:t>
            </a:r>
            <a:endParaRPr lang="pt-BR" sz="2800" dirty="0">
              <a:latin typeface="Eras Demi ITC" pitchFamily="34" charset="0"/>
            </a:endParaRPr>
          </a:p>
          <a:p>
            <a:pPr marL="896938" lvl="0"/>
            <a:r>
              <a:rPr lang="pt-BR" sz="2800" dirty="0" smtClean="0">
                <a:latin typeface="Eras Demi ITC" pitchFamily="34" charset="0"/>
              </a:rPr>
              <a:t>Aprofundar </a:t>
            </a:r>
            <a:r>
              <a:rPr lang="pt-BR" sz="2800" dirty="0">
                <a:latin typeface="Eras Demi ITC" pitchFamily="34" charset="0"/>
              </a:rPr>
              <a:t>o conhecimento de Deus Filho, na </a:t>
            </a:r>
            <a:r>
              <a:rPr lang="pt-BR" sz="2800" dirty="0" smtClean="0">
                <a:latin typeface="Eras Demi ITC" pitchFamily="34" charset="0"/>
              </a:rPr>
              <a:t>Trindade - Evangelhos</a:t>
            </a:r>
            <a:endParaRPr lang="pt-BR" sz="2800" dirty="0">
              <a:latin typeface="Eras Demi ITC" pitchFamily="34" charset="0"/>
            </a:endParaRPr>
          </a:p>
          <a:p>
            <a:endParaRPr lang="pt-BR" sz="3600" dirty="0"/>
          </a:p>
        </p:txBody>
      </p:sp>
      <p:pic>
        <p:nvPicPr>
          <p:cNvPr id="14338" name="Picture 2" descr="http://4.bp.blogspot.com/-wxO109EQJZ8/UeDFsVZrHnI/AAAAAAAAEW0/dpmu4u73Q2s/s1600/eucaristia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8089" y="-27384"/>
            <a:ext cx="3415018" cy="33500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246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b="1" dirty="0" smtClean="0"/>
              <a:t>CRISMA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0957" y="1024137"/>
            <a:ext cx="8893043" cy="5069159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pt-BR" sz="2400" b="1" dirty="0" smtClean="0">
                <a:latin typeface="Eras Demi ITC" pitchFamily="34" charset="0"/>
              </a:rPr>
              <a:t>Geral:</a:t>
            </a:r>
            <a:endParaRPr lang="pt-BR" sz="2400" dirty="0">
              <a:latin typeface="Eras Demi ITC" pitchFamily="34" charset="0"/>
            </a:endParaRPr>
          </a:p>
          <a:p>
            <a:pPr marL="723900" lvl="0"/>
            <a:r>
              <a:rPr lang="pt-BR" sz="2400" dirty="0">
                <a:latin typeface="Eras Demi ITC" pitchFamily="34" charset="0"/>
              </a:rPr>
              <a:t>Em duas etapas </a:t>
            </a:r>
            <a:r>
              <a:rPr lang="pt-BR" sz="2400" dirty="0" smtClean="0">
                <a:latin typeface="Eras Demi ITC" pitchFamily="34" charset="0"/>
              </a:rPr>
              <a:t>- dois anos (28 </a:t>
            </a:r>
            <a:r>
              <a:rPr lang="pt-BR" sz="2400" dirty="0">
                <a:latin typeface="Eras Demi ITC" pitchFamily="34" charset="0"/>
              </a:rPr>
              <a:t>encontros </a:t>
            </a:r>
            <a:r>
              <a:rPr lang="pt-BR" sz="2400" dirty="0" smtClean="0">
                <a:latin typeface="Eras Demi ITC" pitchFamily="34" charset="0"/>
              </a:rPr>
              <a:t>cada)</a:t>
            </a:r>
            <a:endParaRPr lang="pt-BR" sz="2400" dirty="0">
              <a:latin typeface="Eras Demi ITC" pitchFamily="34" charset="0"/>
            </a:endParaRPr>
          </a:p>
          <a:p>
            <a:pPr marL="723900" lvl="0"/>
            <a:r>
              <a:rPr lang="pt-BR" sz="2400" dirty="0" smtClean="0">
                <a:latin typeface="Eras Demi ITC" pitchFamily="34" charset="0"/>
              </a:rPr>
              <a:t>Preferência </a:t>
            </a:r>
            <a:r>
              <a:rPr lang="pt-BR" sz="2400" dirty="0">
                <a:latin typeface="Eras Demi ITC" pitchFamily="34" charset="0"/>
              </a:rPr>
              <a:t>de março a novembro (ou 8 meses)</a:t>
            </a:r>
          </a:p>
          <a:p>
            <a:pPr marL="723900" lvl="0"/>
            <a:r>
              <a:rPr lang="pt-BR" sz="2400" dirty="0" smtClean="0">
                <a:latin typeface="Eras Demi ITC" pitchFamily="34" charset="0"/>
              </a:rPr>
              <a:t>Inicia logo após </a:t>
            </a:r>
            <a:r>
              <a:rPr lang="pt-BR" sz="2400" dirty="0">
                <a:latin typeface="Eras Demi ITC" pitchFamily="34" charset="0"/>
              </a:rPr>
              <a:t>a iniciação </a:t>
            </a:r>
            <a:r>
              <a:rPr lang="pt-BR" sz="2400" dirty="0" smtClean="0">
                <a:latin typeface="Eras Demi ITC" pitchFamily="34" charset="0"/>
              </a:rPr>
              <a:t>eucarística – 11 anos</a:t>
            </a:r>
          </a:p>
          <a:p>
            <a:pPr marL="723900" lvl="0"/>
            <a:r>
              <a:rPr lang="pt-BR" sz="2400" dirty="0" smtClean="0">
                <a:latin typeface="Eras Demi ITC" pitchFamily="34" charset="0"/>
              </a:rPr>
              <a:t>Leitura Orante e metodologia </a:t>
            </a:r>
            <a:r>
              <a:rPr lang="pt-BR" sz="2400" dirty="0" err="1" smtClean="0">
                <a:latin typeface="Eras Demi ITC" pitchFamily="34" charset="0"/>
              </a:rPr>
              <a:t>catecumenal</a:t>
            </a:r>
            <a:r>
              <a:rPr lang="pt-BR" sz="2400" dirty="0" smtClean="0">
                <a:latin typeface="Eras Demi ITC" pitchFamily="34" charset="0"/>
              </a:rPr>
              <a:t> (past. Litúrgica)</a:t>
            </a:r>
          </a:p>
          <a:p>
            <a:pPr marL="723900"/>
            <a:r>
              <a:rPr lang="pt-BR" sz="2400" dirty="0" smtClean="0">
                <a:latin typeface="Eras Demi ITC" pitchFamily="34" charset="0"/>
              </a:rPr>
              <a:t>Catequistas – preferencialmente jovens Crismados</a:t>
            </a:r>
          </a:p>
          <a:p>
            <a:pPr marL="723900"/>
            <a:r>
              <a:rPr lang="pt-BR" sz="2400" dirty="0" smtClean="0">
                <a:latin typeface="Eras Demi ITC" pitchFamily="34" charset="0"/>
              </a:rPr>
              <a:t>Encontros da turma com os pais, (Leitura Orante 2x/Ano)</a:t>
            </a:r>
          </a:p>
          <a:p>
            <a:pPr marL="723900" lvl="0"/>
            <a:r>
              <a:rPr lang="pt-BR" sz="2400" dirty="0" smtClean="0">
                <a:latin typeface="Eras Demi ITC" pitchFamily="34" charset="0"/>
              </a:rPr>
              <a:t>7 Celebrações/ano (adolescente, pais e catequistas, na comunidade)</a:t>
            </a:r>
            <a:endParaRPr lang="pt-BR" sz="2400" dirty="0">
              <a:latin typeface="Eras Demi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425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9108" y="188640"/>
            <a:ext cx="7237746" cy="1143000"/>
          </a:xfrm>
        </p:spPr>
        <p:txBody>
          <a:bodyPr>
            <a:normAutofit/>
          </a:bodyPr>
          <a:lstStyle/>
          <a:p>
            <a:r>
              <a:rPr lang="pt-BR" b="1" dirty="0" smtClean="0"/>
              <a:t>CRISMA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6944" y="1783357"/>
            <a:ext cx="8947056" cy="4525963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pt-BR" sz="2800" b="1" dirty="0" smtClean="0">
                <a:latin typeface="Eras Demi ITC" pitchFamily="34" charset="0"/>
              </a:rPr>
              <a:t>1ª Etapa: Pré-crisma</a:t>
            </a:r>
            <a:endParaRPr lang="pt-BR" sz="2800" dirty="0">
              <a:latin typeface="Eras Demi ITC" pitchFamily="34" charset="0"/>
            </a:endParaRPr>
          </a:p>
          <a:p>
            <a:pPr marL="981075" lvl="0" indent="-441325"/>
            <a:r>
              <a:rPr lang="pt-BR" sz="2800" dirty="0">
                <a:latin typeface="Eras Demi ITC" pitchFamily="34" charset="0"/>
              </a:rPr>
              <a:t>Apresentar o discipulado de Jesus Cristo</a:t>
            </a:r>
          </a:p>
          <a:p>
            <a:pPr marL="981075" lvl="0" indent="-441325"/>
            <a:r>
              <a:rPr lang="pt-BR" sz="2800" dirty="0">
                <a:latin typeface="Eras Demi ITC" pitchFamily="34" charset="0"/>
              </a:rPr>
              <a:t>Aprofundar a moral cristã </a:t>
            </a:r>
            <a:r>
              <a:rPr lang="pt-BR" sz="2800" dirty="0" smtClean="0">
                <a:latin typeface="Eras Demi ITC" pitchFamily="34" charset="0"/>
              </a:rPr>
              <a:t>(pessoal e social) como seguimento </a:t>
            </a:r>
            <a:endParaRPr lang="pt-BR" sz="2800" dirty="0">
              <a:latin typeface="Eras Demi ITC" pitchFamily="34" charset="0"/>
            </a:endParaRPr>
          </a:p>
          <a:p>
            <a:pPr marL="981075" lvl="0" indent="-441325"/>
            <a:r>
              <a:rPr lang="pt-BR" sz="2800" dirty="0">
                <a:latin typeface="Eras Demi ITC" pitchFamily="34" charset="0"/>
              </a:rPr>
              <a:t>Aproximar o adolescente da comunidade e dos grupos paroquiais</a:t>
            </a:r>
          </a:p>
          <a:p>
            <a:pPr marL="981075" lvl="0" indent="-441325"/>
            <a:r>
              <a:rPr lang="pt-BR" sz="2800" dirty="0">
                <a:latin typeface="Eras Demi ITC" pitchFamily="34" charset="0"/>
              </a:rPr>
              <a:t>Conhecer a Igreja e os sacramentos da Ordem, do Matrimônio e da Unção dos enfermos.</a:t>
            </a:r>
          </a:p>
          <a:p>
            <a:endParaRPr lang="pt-BR" sz="3600" dirty="0"/>
          </a:p>
        </p:txBody>
      </p:sp>
      <p:pic>
        <p:nvPicPr>
          <p:cNvPr id="18434" name="Picture 2" descr="https://portaladventistadebaixoguandu.files.wordpress.com/2014/11/11.p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693" r="4819" b="9129"/>
          <a:stretch/>
        </p:blipFill>
        <p:spPr bwMode="auto">
          <a:xfrm>
            <a:off x="6228184" y="332657"/>
            <a:ext cx="2535632" cy="20307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681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05507" y="116632"/>
            <a:ext cx="3600766" cy="1143000"/>
          </a:xfrm>
        </p:spPr>
        <p:txBody>
          <a:bodyPr>
            <a:normAutofit/>
          </a:bodyPr>
          <a:lstStyle/>
          <a:p>
            <a:r>
              <a:rPr lang="pt-BR" b="1" dirty="0" smtClean="0"/>
              <a:t>CRISMA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6944" y="2143116"/>
            <a:ext cx="8947056" cy="5400600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pt-BR" sz="2400" b="1" dirty="0" smtClean="0">
                <a:latin typeface="Eras Demi ITC" pitchFamily="34" charset="0"/>
              </a:rPr>
              <a:t>2ª Etapa: Crisma</a:t>
            </a:r>
            <a:endParaRPr lang="pt-BR" sz="2400" dirty="0">
              <a:latin typeface="Eras Demi ITC" pitchFamily="34" charset="0"/>
            </a:endParaRPr>
          </a:p>
          <a:p>
            <a:pPr marL="896938" lvl="0" indent="-357188"/>
            <a:r>
              <a:rPr lang="pt-BR" sz="2400" dirty="0" smtClean="0">
                <a:latin typeface="Eras Demi ITC" pitchFamily="34" charset="0"/>
              </a:rPr>
              <a:t>Aproximar </a:t>
            </a:r>
            <a:r>
              <a:rPr lang="pt-BR" sz="2400" dirty="0">
                <a:latin typeface="Eras Demi ITC" pitchFamily="34" charset="0"/>
              </a:rPr>
              <a:t>o jovem da comunidade</a:t>
            </a:r>
          </a:p>
          <a:p>
            <a:pPr marL="896938" lvl="0" indent="-357188"/>
            <a:r>
              <a:rPr lang="pt-BR" sz="2400" dirty="0" smtClean="0">
                <a:latin typeface="Eras Demi ITC" pitchFamily="34" charset="0"/>
              </a:rPr>
              <a:t>Sentido </a:t>
            </a:r>
            <a:r>
              <a:rPr lang="pt-BR" sz="2400" dirty="0">
                <a:latin typeface="Eras Demi ITC" pitchFamily="34" charset="0"/>
              </a:rPr>
              <a:t>de ser cristão </a:t>
            </a:r>
            <a:r>
              <a:rPr lang="pt-BR" sz="2400" dirty="0" smtClean="0">
                <a:latin typeface="Eras Demi ITC" pitchFamily="34" charset="0"/>
              </a:rPr>
              <a:t>(provocar </a:t>
            </a:r>
            <a:r>
              <a:rPr lang="pt-BR" sz="2400" dirty="0">
                <a:latin typeface="Eras Demi ITC" pitchFamily="34" charset="0"/>
              </a:rPr>
              <a:t>o seguimento de </a:t>
            </a:r>
            <a:r>
              <a:rPr lang="pt-BR" sz="2400" dirty="0" smtClean="0">
                <a:latin typeface="Eras Demi ITC" pitchFamily="34" charset="0"/>
              </a:rPr>
              <a:t>JC)</a:t>
            </a:r>
            <a:endParaRPr lang="pt-BR" sz="2400" dirty="0">
              <a:latin typeface="Eras Demi ITC" pitchFamily="34" charset="0"/>
            </a:endParaRPr>
          </a:p>
          <a:p>
            <a:pPr marL="896938" lvl="0" indent="-357188"/>
            <a:r>
              <a:rPr lang="pt-BR" sz="2400" dirty="0">
                <a:latin typeface="Eras Demi ITC" pitchFamily="34" charset="0"/>
              </a:rPr>
              <a:t>Aprofundar o conhecimento da fé </a:t>
            </a:r>
            <a:r>
              <a:rPr lang="pt-BR" sz="2400" dirty="0" smtClean="0">
                <a:latin typeface="Eras Demi ITC" pitchFamily="34" charset="0"/>
              </a:rPr>
              <a:t>e da história da Igreja.</a:t>
            </a:r>
          </a:p>
          <a:p>
            <a:pPr marL="896938" indent="-357188"/>
            <a:r>
              <a:rPr lang="pt-BR" sz="2400" dirty="0" smtClean="0">
                <a:latin typeface="Eras Demi ITC" pitchFamily="34" charset="0"/>
              </a:rPr>
              <a:t>Conteúdo: Crisma, Espírito Santo na Trindade, Igreja, vida cristã, seguimento de Jesus</a:t>
            </a:r>
          </a:p>
          <a:p>
            <a:pPr marL="896938" lvl="0" indent="-357188"/>
            <a:r>
              <a:rPr lang="pt-BR" sz="2400" dirty="0" smtClean="0">
                <a:latin typeface="Eras Demi ITC" pitchFamily="34" charset="0"/>
              </a:rPr>
              <a:t>Encontro com Leitura Orante para padrinhos de Crisma.</a:t>
            </a:r>
          </a:p>
          <a:p>
            <a:pPr marL="896938" indent="-357188"/>
            <a:r>
              <a:rPr lang="pt-BR" sz="2400" dirty="0" smtClean="0">
                <a:latin typeface="Eras Demi ITC" pitchFamily="34" charset="0"/>
              </a:rPr>
              <a:t>Encontro com líderes da comunidade </a:t>
            </a:r>
            <a:r>
              <a:rPr lang="pt-BR" sz="3600" dirty="0" smtClean="0"/>
              <a:t>paroquial</a:t>
            </a:r>
            <a:endParaRPr lang="pt-BR" sz="3600" dirty="0"/>
          </a:p>
        </p:txBody>
      </p:sp>
      <p:pic>
        <p:nvPicPr>
          <p:cNvPr id="22530" name="Picture 2" descr="http://saojudasgyn.com.br/site/wp-content/uploads/2014/09/crisma-770x324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07" r="17876"/>
          <a:stretch/>
        </p:blipFill>
        <p:spPr bwMode="auto">
          <a:xfrm>
            <a:off x="5863265" y="-27384"/>
            <a:ext cx="3299842" cy="26369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016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836712"/>
            <a:ext cx="9144000" cy="60212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2" y="269776"/>
            <a:ext cx="7632848" cy="1503040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Uma catequese integradora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0" y="2027981"/>
            <a:ext cx="5842992" cy="3777283"/>
          </a:xfrm>
        </p:spPr>
        <p:txBody>
          <a:bodyPr/>
          <a:lstStyle/>
          <a:p>
            <a:pPr eaLnBrk="1" hangingPunct="1">
              <a:defRPr/>
            </a:pPr>
            <a:r>
              <a:rPr lang="pt-BR" sz="4800" dirty="0" smtClean="0">
                <a:latin typeface="Eras Demi ITC" panose="020B0805030504020804" pitchFamily="34" charset="0"/>
              </a:rPr>
              <a:t>Crianças e jovens</a:t>
            </a:r>
          </a:p>
          <a:p>
            <a:pPr eaLnBrk="1" hangingPunct="1">
              <a:defRPr/>
            </a:pPr>
            <a:r>
              <a:rPr lang="pt-BR" sz="4800" dirty="0" smtClean="0">
                <a:latin typeface="Eras Demi ITC" panose="020B0805030504020804" pitchFamily="34" charset="0"/>
              </a:rPr>
              <a:t>Família</a:t>
            </a:r>
          </a:p>
          <a:p>
            <a:pPr eaLnBrk="1" hangingPunct="1">
              <a:defRPr/>
            </a:pPr>
            <a:r>
              <a:rPr lang="pt-BR" sz="4800" dirty="0" smtClean="0">
                <a:latin typeface="Eras Demi ITC" panose="020B0805030504020804" pitchFamily="34" charset="0"/>
              </a:rPr>
              <a:t>Comunidade</a:t>
            </a:r>
          </a:p>
          <a:p>
            <a:pPr eaLnBrk="1" hangingPunct="1">
              <a:defRPr/>
            </a:pPr>
            <a:r>
              <a:rPr lang="pt-BR" sz="4800" dirty="0" smtClean="0">
                <a:latin typeface="Eras Demi ITC" panose="020B0805030504020804" pitchFamily="34" charset="0"/>
              </a:rPr>
              <a:t>Catequista</a:t>
            </a:r>
            <a:endParaRPr lang="pt-BR" sz="6000" dirty="0" smtClean="0">
              <a:latin typeface="Eras Demi ITC" panose="020B0805030504020804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7380312" y="188640"/>
            <a:ext cx="1500738" cy="2016224"/>
            <a:chOff x="7452320" y="404664"/>
            <a:chExt cx="1500738" cy="2016224"/>
          </a:xfrm>
        </p:grpSpPr>
        <p:sp>
          <p:nvSpPr>
            <p:cNvPr id="7" name="Fluxograma: Atraso 6"/>
            <p:cNvSpPr/>
            <p:nvPr/>
          </p:nvSpPr>
          <p:spPr>
            <a:xfrm rot="5400000">
              <a:off x="7230581" y="698411"/>
              <a:ext cx="1944216" cy="1500738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8" name="Picture 2" descr="D:\Users\usurio\Desktop\customLogo.gif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404664"/>
              <a:ext cx="142873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76455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836712"/>
            <a:ext cx="9144000" cy="6021288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7596336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eaLnBrk="1" hangingPunct="1"/>
            <a:r>
              <a:rPr lang="pt-BR" altLang="pt-B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Riscos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656184"/>
            <a:ext cx="8712968" cy="5517232"/>
          </a:xfrm>
        </p:spPr>
        <p:txBody>
          <a:bodyPr/>
          <a:lstStyle/>
          <a:p>
            <a:pPr eaLnBrk="1" hangingPunct="1"/>
            <a:r>
              <a:rPr lang="pt-BR" altLang="pt-BR" dirty="0" smtClean="0">
                <a:latin typeface="Eras Demi ITC" panose="020B0805030504020804" pitchFamily="34" charset="0"/>
              </a:rPr>
              <a:t>Iniciação é tarefa de toda Igreja </a:t>
            </a:r>
            <a:br>
              <a:rPr lang="pt-BR" altLang="pt-BR" dirty="0" smtClean="0">
                <a:latin typeface="Eras Demi ITC" panose="020B0805030504020804" pitchFamily="34" charset="0"/>
              </a:rPr>
            </a:br>
            <a:r>
              <a:rPr lang="pt-BR" altLang="pt-BR" dirty="0" smtClean="0">
                <a:latin typeface="Eras Demi ITC" panose="020B0805030504020804" pitchFamily="34" charset="0"/>
              </a:rPr>
              <a:t>(a comunidade deve fazer uma </a:t>
            </a:r>
            <a:br>
              <a:rPr lang="pt-BR" altLang="pt-BR" dirty="0" smtClean="0">
                <a:latin typeface="Eras Demi ITC" panose="020B0805030504020804" pitchFamily="34" charset="0"/>
              </a:rPr>
            </a:br>
            <a:r>
              <a:rPr lang="pt-BR" altLang="pt-BR" dirty="0" smtClean="0">
                <a:latin typeface="Eras Demi ITC" panose="020B0805030504020804" pitchFamily="34" charset="0"/>
              </a:rPr>
              <a:t>conversão pastoral para acolher)</a:t>
            </a:r>
          </a:p>
          <a:p>
            <a:pPr eaLnBrk="1" hangingPunct="1"/>
            <a:r>
              <a:rPr lang="pt-BR" altLang="pt-BR" dirty="0" smtClean="0">
                <a:latin typeface="Eras Demi ITC" panose="020B0805030504020804" pitchFamily="34" charset="0"/>
              </a:rPr>
              <a:t>Forte ênfase na liturgia mas sem esquecer as demais pastorais e a ação caritativa e sócio transformadora da comunidade</a:t>
            </a:r>
          </a:p>
          <a:p>
            <a:pPr eaLnBrk="1" hangingPunct="1"/>
            <a:r>
              <a:rPr lang="pt-BR" altLang="pt-BR" dirty="0" smtClean="0">
                <a:latin typeface="Eras Demi ITC" panose="020B0805030504020804" pitchFamily="34" charset="0"/>
              </a:rPr>
              <a:t>Nossas normas e disciplinas devem ser caminhos e não portas fechadas.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7380312" y="-27384"/>
            <a:ext cx="1500738" cy="2016224"/>
            <a:chOff x="7452320" y="404664"/>
            <a:chExt cx="1500738" cy="2016224"/>
          </a:xfrm>
        </p:grpSpPr>
        <p:sp>
          <p:nvSpPr>
            <p:cNvPr id="6" name="Fluxograma: Atraso 5"/>
            <p:cNvSpPr/>
            <p:nvPr/>
          </p:nvSpPr>
          <p:spPr>
            <a:xfrm rot="5400000">
              <a:off x="7230581" y="698411"/>
              <a:ext cx="1944216" cy="1500738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7" name="Picture 2" descr="D:\Users\usurio\Desktop\customLogo.gif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404664"/>
              <a:ext cx="142873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9713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836712"/>
            <a:ext cx="9144000" cy="6021288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2296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eaLnBrk="1" hangingPunct="1"/>
            <a:r>
              <a:rPr lang="pt-BR" altLang="pt-BR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IV Iniciação à vida cristã: </a:t>
            </a:r>
            <a:br>
              <a:rPr lang="pt-BR" altLang="pt-BR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</a:br>
            <a:r>
              <a:rPr lang="pt-BR" altLang="pt-BR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para quem?</a:t>
            </a:r>
          </a:p>
        </p:txBody>
      </p:sp>
      <p:pic>
        <p:nvPicPr>
          <p:cNvPr id="4" name="Picture 4" descr="https://nwcommands.files.wordpress.com/2014/08/ask-question-2-ce96e3e01c85a38a0d39c61cfae6d42c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1632" y="72008"/>
            <a:ext cx="2132856" cy="2132856"/>
          </a:xfrm>
          <a:prstGeom prst="rect">
            <a:avLst/>
          </a:prstGeom>
          <a:solidFill>
            <a:srgbClr val="CCFFCC">
              <a:alpha val="65000"/>
            </a:srgbClr>
          </a:solidFill>
          <a:extLst/>
        </p:spPr>
      </p:pic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078238"/>
            <a:ext cx="8352928" cy="437509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pt-BR" altLang="pt-BR" dirty="0" smtClean="0">
                <a:latin typeface="Eras Demi ITC" panose="020B0805030504020804" pitchFamily="34" charset="0"/>
              </a:rPr>
              <a:t>Para quem tem saudade do Deus da infância</a:t>
            </a:r>
          </a:p>
          <a:p>
            <a:pPr eaLnBrk="1" hangingPunct="1"/>
            <a:r>
              <a:rPr lang="pt-BR" altLang="pt-BR" dirty="0" smtClean="0">
                <a:latin typeface="Eras Demi ITC" panose="020B0805030504020804" pitchFamily="34" charset="0"/>
              </a:rPr>
              <a:t>Quem busca significado para a vida</a:t>
            </a:r>
          </a:p>
          <a:p>
            <a:pPr eaLnBrk="1" hangingPunct="1"/>
            <a:r>
              <a:rPr lang="pt-BR" altLang="pt-BR" dirty="0" smtClean="0">
                <a:latin typeface="Eras Demi ITC" panose="020B0805030504020804" pitchFamily="34" charset="0"/>
              </a:rPr>
              <a:t>Impacto provocado por uma situação difícil</a:t>
            </a:r>
          </a:p>
          <a:p>
            <a:pPr eaLnBrk="1" hangingPunct="1"/>
            <a:r>
              <a:rPr lang="pt-BR" altLang="pt-BR" dirty="0" smtClean="0">
                <a:latin typeface="Eras Demi ITC" panose="020B0805030504020804" pitchFamily="34" charset="0"/>
              </a:rPr>
              <a:t>Admiração de um exemplo de fé </a:t>
            </a:r>
          </a:p>
          <a:p>
            <a:pPr eaLnBrk="1" hangingPunct="1"/>
            <a:r>
              <a:rPr lang="pt-BR" altLang="pt-BR" dirty="0" smtClean="0">
                <a:latin typeface="Eras Demi ITC" panose="020B0805030504020804" pitchFamily="34" charset="0"/>
              </a:rPr>
              <a:t>Necessidade de cura e consolação</a:t>
            </a:r>
          </a:p>
          <a:p>
            <a:pPr eaLnBrk="1" hangingPunct="1"/>
            <a:r>
              <a:rPr lang="pt-BR" altLang="pt-BR" dirty="0" smtClean="0">
                <a:latin typeface="Eras Demi ITC" panose="020B0805030504020804" pitchFamily="34" charset="0"/>
              </a:rPr>
              <a:t>Regular a situação de vida (casamento)</a:t>
            </a:r>
          </a:p>
          <a:p>
            <a:pPr eaLnBrk="1" hangingPunct="1"/>
            <a:endParaRPr lang="pt-BR" altLang="pt-BR" dirty="0" smtClean="0">
              <a:latin typeface="Eras Demi ITC" panose="020B0805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005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836712"/>
            <a:ext cx="9144000" cy="60212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7956376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eaLnBrk="1" hangingPunct="1"/>
            <a:r>
              <a:rPr lang="pt-BR" altLang="pt-B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Muitos buscam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003232" cy="4781128"/>
          </a:xfrm>
        </p:spPr>
        <p:txBody>
          <a:bodyPr>
            <a:noAutofit/>
          </a:bodyPr>
          <a:lstStyle/>
          <a:p>
            <a:pPr eaLnBrk="1" hangingPunct="1"/>
            <a:r>
              <a:rPr lang="pt-BR" altLang="pt-BR" sz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Os sacramentos para si ou para seus filhos, sem motivações tão claras</a:t>
            </a:r>
          </a:p>
          <a:p>
            <a:pPr eaLnBrk="1" hangingPunct="1"/>
            <a:r>
              <a:rPr lang="pt-BR" altLang="pt-BR" sz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Frequentam a missa ou práticas de devoção para alcançar graças e favores dos santos</a:t>
            </a:r>
          </a:p>
          <a:p>
            <a:pPr eaLnBrk="1" hangingPunct="1"/>
            <a:r>
              <a:rPr lang="pt-BR" altLang="pt-BR" sz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Buscam a água que não mata a sede, pois não conhecem a água viva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7380312" y="-27384"/>
            <a:ext cx="1500738" cy="2016224"/>
            <a:chOff x="7452320" y="404664"/>
            <a:chExt cx="1500738" cy="2016224"/>
          </a:xfrm>
        </p:grpSpPr>
        <p:sp>
          <p:nvSpPr>
            <p:cNvPr id="6" name="Fluxograma: Atraso 5"/>
            <p:cNvSpPr/>
            <p:nvPr/>
          </p:nvSpPr>
          <p:spPr>
            <a:xfrm rot="5400000">
              <a:off x="7230581" y="698411"/>
              <a:ext cx="1944216" cy="1500738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7" name="Picture 2" descr="D:\Users\usurio\Desktop\customLogo.gif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404664"/>
              <a:ext cx="142873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14990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836712"/>
            <a:ext cx="9144000" cy="6021288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745232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eaLnBrk="1" hangingPunct="1"/>
            <a:r>
              <a:rPr lang="pt-BR" altLang="pt-BR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O povo que busca a Igreja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628800"/>
            <a:ext cx="8424936" cy="4525963"/>
          </a:xfrm>
        </p:spPr>
        <p:txBody>
          <a:bodyPr>
            <a:noAutofit/>
          </a:bodyPr>
          <a:lstStyle/>
          <a:p>
            <a:pPr eaLnBrk="1" hangingPunct="1"/>
            <a:r>
              <a:rPr lang="pt-BR" altLang="pt-BR" sz="3000" dirty="0" smtClean="0">
                <a:latin typeface="Eras Demi ITC" panose="020B0805030504020804" pitchFamily="34" charset="0"/>
              </a:rPr>
              <a:t>Tem a  missão de acolher e servir a uma multidão, com rostos variados que precisam ser reconhecidos, identificados, personalizados.</a:t>
            </a:r>
          </a:p>
          <a:p>
            <a:pPr eaLnBrk="1" hangingPunct="1"/>
            <a:r>
              <a:rPr lang="pt-BR" altLang="pt-BR" sz="3000" dirty="0" smtClean="0">
                <a:latin typeface="Eras Demi ITC" panose="020B0805030504020804" pitchFamily="34" charset="0"/>
              </a:rPr>
              <a:t>Muitos procuram na Igreja uma resposta</a:t>
            </a:r>
          </a:p>
          <a:p>
            <a:pPr eaLnBrk="1" hangingPunct="1"/>
            <a:r>
              <a:rPr lang="pt-BR" altLang="pt-BR" sz="3000" dirty="0" smtClean="0">
                <a:latin typeface="Eras Demi ITC" panose="020B0805030504020804" pitchFamily="34" charset="0"/>
              </a:rPr>
              <a:t>A Igreja deve ir ao encontro, dialogar, acolher sobretudo os afastados, jovens, pobres e excluídos. </a:t>
            </a:r>
          </a:p>
          <a:p>
            <a:pPr eaLnBrk="1" hangingPunct="1"/>
            <a:r>
              <a:rPr lang="pt-BR" altLang="pt-BR" sz="3000" dirty="0" smtClean="0">
                <a:latin typeface="Eras Demi ITC" panose="020B0805030504020804" pitchFamily="34" charset="0"/>
              </a:rPr>
              <a:t>Todos precisam ser amados, reconhecidos e ajudados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7380312" y="-27384"/>
            <a:ext cx="1500738" cy="2016224"/>
            <a:chOff x="7452320" y="404664"/>
            <a:chExt cx="1500738" cy="2016224"/>
          </a:xfrm>
        </p:grpSpPr>
        <p:sp>
          <p:nvSpPr>
            <p:cNvPr id="9" name="Fluxograma: Atraso 8"/>
            <p:cNvSpPr/>
            <p:nvPr/>
          </p:nvSpPr>
          <p:spPr>
            <a:xfrm rot="5400000">
              <a:off x="7230581" y="698411"/>
              <a:ext cx="1944216" cy="1500738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0" name="Picture 2" descr="D:\Users\usurio\Desktop\customLogo.gif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404664"/>
              <a:ext cx="142873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418134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836712"/>
            <a:ext cx="9144000" cy="6021288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229600" cy="1143000"/>
          </a:xfrm>
          <a:solidFill>
            <a:srgbClr val="FFFF00"/>
          </a:solidFill>
        </p:spPr>
        <p:txBody>
          <a:bodyPr>
            <a:noAutofit/>
          </a:bodyPr>
          <a:lstStyle/>
          <a:p>
            <a:pPr eaLnBrk="1" hangingPunct="1"/>
            <a:r>
              <a:rPr lang="pt-BR" altLang="pt-BR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Catequese com caminhos especiais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9208" y="1772816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800" dirty="0" smtClean="0">
                <a:latin typeface="Eras Demi ITC" panose="020B0805030504020804" pitchFamily="34" charset="0"/>
              </a:rPr>
              <a:t>Adultos e jovens não batizados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800" dirty="0" smtClean="0">
                <a:latin typeface="Eras Demi ITC" panose="020B0805030504020804" pitchFamily="34" charset="0"/>
              </a:rPr>
              <a:t>Adultos e jovens que pretendem completar sua iniciação cristã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800" dirty="0" smtClean="0">
                <a:latin typeface="Eras Demi ITC" panose="020B0805030504020804" pitchFamily="34" charset="0"/>
              </a:rPr>
              <a:t>Pessoas que frequentam a igreja mas que precisam ser evangelizadas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800" dirty="0" smtClean="0">
                <a:latin typeface="Eras Demi ITC" panose="020B0805030504020804" pitchFamily="34" charset="0"/>
              </a:rPr>
              <a:t>Pessoas de várias idades com situações problemáticas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800" dirty="0" smtClean="0">
                <a:latin typeface="Eras Demi ITC" panose="020B0805030504020804" pitchFamily="34" charset="0"/>
              </a:rPr>
              <a:t>Casais em situação irregular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800" dirty="0" smtClean="0">
                <a:latin typeface="Eras Demi ITC" panose="020B0805030504020804" pitchFamily="34" charset="0"/>
              </a:rPr>
              <a:t>Adolescentes e jovens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800" dirty="0" smtClean="0">
                <a:latin typeface="Eras Demi ITC" panose="020B0805030504020804" pitchFamily="34" charset="0"/>
              </a:rPr>
              <a:t>Pessoas especiais</a:t>
            </a:r>
          </a:p>
        </p:txBody>
      </p:sp>
    </p:spTree>
    <p:extLst>
      <p:ext uri="{BB962C8B-B14F-4D97-AF65-F5344CB8AC3E}">
        <p14:creationId xmlns:p14="http://schemas.microsoft.com/office/powerpoint/2010/main" xmlns="" val="324568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908720"/>
            <a:ext cx="9144000" cy="594928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2296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V. Iniciação cristã: </a:t>
            </a:r>
            <a:br>
              <a:rPr lang="pt-BR" alt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</a:br>
            <a:r>
              <a:rPr lang="pt-BR" alt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com que contamos, onde?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51520" y="1772816"/>
            <a:ext cx="8712968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altLang="pt-BR" dirty="0" smtClean="0">
                <a:latin typeface="Eras Demi ITC" panose="020B0805030504020804" pitchFamily="34" charset="0"/>
              </a:rPr>
              <a:t>Interlocutores e não simples destinatários</a:t>
            </a:r>
          </a:p>
          <a:p>
            <a:r>
              <a:rPr lang="pt-BR" altLang="pt-BR" dirty="0" smtClean="0">
                <a:latin typeface="Eras Demi ITC" panose="020B0805030504020804" pitchFamily="34" charset="0"/>
              </a:rPr>
              <a:t>Formar melhor catequistas, animadores com estilo </a:t>
            </a:r>
            <a:r>
              <a:rPr lang="pt-BR" altLang="pt-BR" dirty="0" err="1" smtClean="0">
                <a:latin typeface="Eras Demi ITC" panose="020B0805030504020804" pitchFamily="34" charset="0"/>
              </a:rPr>
              <a:t>catecumenal</a:t>
            </a:r>
            <a:r>
              <a:rPr lang="pt-BR" altLang="pt-BR" dirty="0" smtClean="0">
                <a:latin typeface="Eras Demi ITC" panose="020B0805030504020804" pitchFamily="34" charset="0"/>
              </a:rPr>
              <a:t> para viverem a Iniciação cristã</a:t>
            </a:r>
          </a:p>
          <a:p>
            <a:r>
              <a:rPr lang="pt-BR" altLang="pt-BR" dirty="0" smtClean="0">
                <a:latin typeface="Eras Demi ITC" panose="020B0805030504020804" pitchFamily="34" charset="0"/>
              </a:rPr>
              <a:t>O catequista fala em nome da Igreja: precisa de conversão, atualização, crescimento na vida comunitária e espiritual, intimidade com o mistério.</a:t>
            </a:r>
          </a:p>
        </p:txBody>
      </p:sp>
    </p:spTree>
    <p:extLst>
      <p:ext uri="{BB962C8B-B14F-4D97-AF65-F5344CB8AC3E}">
        <p14:creationId xmlns:p14="http://schemas.microsoft.com/office/powerpoint/2010/main" xmlns="" val="149994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0" y="836712"/>
            <a:ext cx="9144000" cy="6021288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7596336" cy="1143000"/>
          </a:xfrm>
          <a:solidFill>
            <a:srgbClr val="FFFF00"/>
          </a:solidFill>
        </p:spPr>
        <p:txBody>
          <a:bodyPr>
            <a:noAutofit/>
          </a:bodyPr>
          <a:lstStyle/>
          <a:p>
            <a:pPr eaLnBrk="1" hangingPunct="1"/>
            <a:r>
              <a:rPr lang="pt-BR" alt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/>
            </a:r>
            <a:br>
              <a:rPr lang="pt-BR" alt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</a:br>
            <a:r>
              <a:rPr lang="pt-BR" altLang="pt-B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Orientações</a:t>
            </a:r>
            <a:r>
              <a:rPr lang="pt-BR" alt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/>
            </a:r>
            <a:br>
              <a:rPr lang="pt-BR" alt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</a:br>
            <a:endParaRPr lang="pt-BR" alt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7308304" y="44624"/>
            <a:ext cx="1500738" cy="2016224"/>
            <a:chOff x="7452320" y="404664"/>
            <a:chExt cx="1500738" cy="2016224"/>
          </a:xfrm>
        </p:grpSpPr>
        <p:sp>
          <p:nvSpPr>
            <p:cNvPr id="14" name="Fluxograma: Atraso 13"/>
            <p:cNvSpPr/>
            <p:nvPr/>
          </p:nvSpPr>
          <p:spPr>
            <a:xfrm rot="5400000">
              <a:off x="7230581" y="698411"/>
              <a:ext cx="1944216" cy="1500738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5" name="Picture 2" descr="D:\Users\usurio\Desktop\customLogo.gif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404664"/>
              <a:ext cx="142873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518864" y="170080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pt-BR" altLang="pt-BR" dirty="0" smtClean="0">
                <a:latin typeface="Eras Demi ITC" panose="020B0805030504020804" pitchFamily="34" charset="0"/>
              </a:rPr>
              <a:t>O candidato é prioridade;</a:t>
            </a:r>
          </a:p>
          <a:p>
            <a:pPr>
              <a:lnSpc>
                <a:spcPct val="90000"/>
              </a:lnSpc>
            </a:pPr>
            <a:r>
              <a:rPr lang="pt-BR" altLang="pt-BR" dirty="0" smtClean="0">
                <a:latin typeface="Eras Demi ITC" panose="020B0805030504020804" pitchFamily="34" charset="0"/>
              </a:rPr>
              <a:t>Ver todos os seus aspectos: pessoal, social, afetivo, intelectual;</a:t>
            </a:r>
          </a:p>
          <a:p>
            <a:pPr>
              <a:lnSpc>
                <a:spcPct val="90000"/>
              </a:lnSpc>
            </a:pPr>
            <a:r>
              <a:rPr lang="pt-BR" altLang="pt-BR" dirty="0" smtClean="0">
                <a:latin typeface="Eras Demi ITC" panose="020B0805030504020804" pitchFamily="34" charset="0"/>
              </a:rPr>
              <a:t>Catequistas devem expressar o carinho fraterno que Jesus desejou para a comunidade de seus seguidores;</a:t>
            </a:r>
          </a:p>
          <a:p>
            <a:pPr>
              <a:lnSpc>
                <a:spcPct val="90000"/>
              </a:lnSpc>
            </a:pPr>
            <a:r>
              <a:rPr lang="pt-BR" altLang="pt-BR" dirty="0" smtClean="0">
                <a:latin typeface="Eras Demi ITC" panose="020B0805030504020804" pitchFamily="34" charset="0"/>
              </a:rPr>
              <a:t>Comunidade acolhedora e fraterna;</a:t>
            </a:r>
          </a:p>
          <a:p>
            <a:pPr>
              <a:lnSpc>
                <a:spcPct val="90000"/>
              </a:lnSpc>
            </a:pPr>
            <a:r>
              <a:rPr lang="pt-BR" altLang="pt-BR" dirty="0" smtClean="0">
                <a:latin typeface="Eras Demi ITC" panose="020B0805030504020804" pitchFamily="34" charset="0"/>
              </a:rPr>
              <a:t>Não ter pressa, respeitar os ritmos de cada candidato e o caminho de cada um;</a:t>
            </a:r>
          </a:p>
          <a:p>
            <a:pPr>
              <a:lnSpc>
                <a:spcPct val="90000"/>
              </a:lnSpc>
            </a:pPr>
            <a:endParaRPr lang="pt-BR" alt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101019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908720"/>
            <a:ext cx="9144000" cy="594928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7220"/>
            <a:ext cx="7596336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pt-BR" altLang="pt-B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Pessoas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700808"/>
            <a:ext cx="8291264" cy="515719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sz="3000" dirty="0" smtClean="0">
                <a:latin typeface="Eras Demi ITC" panose="020B0805030504020804" pitchFamily="34" charset="0"/>
              </a:rPr>
              <a:t>Introdutores: ajudar o candidato a se encantar pela pessoa de Jesus. Faz em nome da comunidade e não isolado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3000" dirty="0" smtClean="0">
                <a:latin typeface="Eras Demi ITC" panose="020B0805030504020804" pitchFamily="34" charset="0"/>
              </a:rPr>
              <a:t>Padrinhos e madrinhas: superar a escolha apenas por amizade e pessoa sem condição de exercer essa importante missão junto ao afilhado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3000" dirty="0" smtClean="0">
                <a:latin typeface="Eras Demi ITC" panose="020B0805030504020804" pitchFamily="34" charset="0"/>
              </a:rPr>
              <a:t>Família: reunião de pais da catequese não responde mais às novas exigências da evangelização. Eles precisam se envolver num processo de formação para a Vida cristã deles também.</a:t>
            </a:r>
          </a:p>
          <a:p>
            <a:pPr eaLnBrk="1" hangingPunct="1">
              <a:lnSpc>
                <a:spcPct val="80000"/>
              </a:lnSpc>
            </a:pPr>
            <a:endParaRPr lang="pt-BR" altLang="pt-BR" sz="2800" dirty="0" smtClean="0"/>
          </a:p>
        </p:txBody>
      </p:sp>
      <p:grpSp>
        <p:nvGrpSpPr>
          <p:cNvPr id="5" name="Grupo 4"/>
          <p:cNvGrpSpPr/>
          <p:nvPr/>
        </p:nvGrpSpPr>
        <p:grpSpPr>
          <a:xfrm>
            <a:off x="7308304" y="44624"/>
            <a:ext cx="1500738" cy="2016224"/>
            <a:chOff x="7452320" y="404664"/>
            <a:chExt cx="1500738" cy="2016224"/>
          </a:xfrm>
        </p:grpSpPr>
        <p:sp>
          <p:nvSpPr>
            <p:cNvPr id="6" name="Fluxograma: Atraso 5"/>
            <p:cNvSpPr/>
            <p:nvPr/>
          </p:nvSpPr>
          <p:spPr>
            <a:xfrm rot="5400000">
              <a:off x="7230581" y="698411"/>
              <a:ext cx="1944216" cy="1500738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7" name="Picture 2" descr="D:\Users\usurio\Desktop\customLogo.gif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404664"/>
              <a:ext cx="142873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40828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764704"/>
            <a:ext cx="9144000" cy="609329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7524328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eaLnBrk="1" hangingPunct="1"/>
            <a:r>
              <a:rPr lang="pt-BR" altLang="pt-B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Catequista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12776"/>
            <a:ext cx="8229600" cy="5112568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pt-BR" altLang="pt-BR" sz="2500" dirty="0" smtClean="0">
                <a:latin typeface="Eras Demi ITC" panose="020B0805030504020804" pitchFamily="34" charset="0"/>
              </a:rPr>
              <a:t>Mediador que ajuda os catecúmenos a </a:t>
            </a:r>
            <a:br>
              <a:rPr lang="pt-BR" altLang="pt-BR" sz="2500" dirty="0" smtClean="0">
                <a:latin typeface="Eras Demi ITC" panose="020B0805030504020804" pitchFamily="34" charset="0"/>
              </a:rPr>
            </a:br>
            <a:r>
              <a:rPr lang="pt-BR" altLang="pt-BR" sz="2500" dirty="0" smtClean="0">
                <a:latin typeface="Eras Demi ITC" panose="020B0805030504020804" pitchFamily="34" charset="0"/>
              </a:rPr>
              <a:t>acolherem a revelação do Deus amor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pt-BR" altLang="pt-BR" sz="2500" dirty="0" smtClean="0">
                <a:latin typeface="Eras Demi ITC" panose="020B0805030504020804" pitchFamily="34" charset="0"/>
              </a:rPr>
              <a:t>Precisamos uma nova formação de catequistas: pois ele não é um professor de religião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pt-BR" altLang="pt-BR" sz="2500" dirty="0" smtClean="0">
              <a:latin typeface="Eras Demi ITC" panose="020B0805030504020804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pt-BR" altLang="pt-BR" sz="2500" dirty="0" smtClean="0">
                <a:latin typeface="Eras Demi ITC" panose="020B0805030504020804" pitchFamily="34" charset="0"/>
              </a:rPr>
              <a:t>CRITÉRIOS PARA SER CATEQUISTA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pt-BR" altLang="pt-BR" sz="2500" dirty="0" smtClean="0">
                <a:latin typeface="Eras Demi ITC" panose="020B0805030504020804" pitchFamily="34" charset="0"/>
              </a:rPr>
              <a:t>Tenha completado sua iniciação cristã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pt-BR" altLang="pt-BR" sz="2500" dirty="0" smtClean="0">
                <a:latin typeface="Eras Demi ITC" panose="020B0805030504020804" pitchFamily="34" charset="0"/>
              </a:rPr>
              <a:t>Não tenha impedimentos canônicos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pt-BR" altLang="pt-BR" sz="2500" dirty="0" smtClean="0">
                <a:latin typeface="Eras Demi ITC" panose="020B0805030504020804" pitchFamily="34" charset="0"/>
              </a:rPr>
              <a:t>Viva com simplicidade seu testemunho de vida cristã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pt-BR" altLang="pt-BR" sz="2500" dirty="0" smtClean="0">
                <a:latin typeface="Eras Demi ITC" panose="020B0805030504020804" pitchFamily="34" charset="0"/>
              </a:rPr>
              <a:t>Tenha boa formação humana: equilíbrio psicológico, bom relacionamento em grupo, comunicação e criatividade.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pt-BR" altLang="pt-BR" sz="2400" dirty="0" smtClean="0"/>
          </a:p>
        </p:txBody>
      </p:sp>
      <p:grpSp>
        <p:nvGrpSpPr>
          <p:cNvPr id="5" name="Grupo 4"/>
          <p:cNvGrpSpPr/>
          <p:nvPr/>
        </p:nvGrpSpPr>
        <p:grpSpPr>
          <a:xfrm>
            <a:off x="7308304" y="44624"/>
            <a:ext cx="1500738" cy="2016224"/>
            <a:chOff x="7452320" y="404664"/>
            <a:chExt cx="1500738" cy="2016224"/>
          </a:xfrm>
        </p:grpSpPr>
        <p:sp>
          <p:nvSpPr>
            <p:cNvPr id="6" name="Fluxograma: Atraso 5"/>
            <p:cNvSpPr/>
            <p:nvPr/>
          </p:nvSpPr>
          <p:spPr>
            <a:xfrm rot="5400000">
              <a:off x="7230581" y="698411"/>
              <a:ext cx="1944216" cy="1500738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7" name="Picture 2" descr="D:\Users\usurio\Desktop\customLogo.gif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404664"/>
              <a:ext cx="142873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36417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908720"/>
            <a:ext cx="9144000" cy="594928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2296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A comunidade e seu estilo de vida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dirty="0" smtClean="0">
                <a:latin typeface="Eras Demi ITC" panose="020B0805030504020804" pitchFamily="34" charset="0"/>
              </a:rPr>
              <a:t>Ela é o exemplo</a:t>
            </a:r>
          </a:p>
          <a:p>
            <a:pPr eaLnBrk="1" hangingPunct="1"/>
            <a:r>
              <a:rPr lang="pt-BR" altLang="pt-BR" dirty="0" smtClean="0">
                <a:latin typeface="Eras Demi ITC" panose="020B0805030504020804" pitchFamily="34" charset="0"/>
              </a:rPr>
              <a:t>A grande catequista</a:t>
            </a:r>
          </a:p>
          <a:p>
            <a:pPr eaLnBrk="1" hangingPunct="1"/>
            <a:r>
              <a:rPr lang="pt-BR" altLang="pt-BR" dirty="0" smtClean="0">
                <a:latin typeface="Eras Demi ITC" panose="020B0805030504020804" pitchFamily="34" charset="0"/>
              </a:rPr>
              <a:t>Precisa de conversão pastoral para acolher e viver o estilo </a:t>
            </a:r>
            <a:r>
              <a:rPr lang="pt-BR" altLang="pt-BR" dirty="0" err="1" smtClean="0">
                <a:latin typeface="Eras Demi ITC" panose="020B0805030504020804" pitchFamily="34" charset="0"/>
              </a:rPr>
              <a:t>catecumenal</a:t>
            </a:r>
            <a:endParaRPr lang="pt-BR" altLang="pt-BR" dirty="0" smtClean="0">
              <a:latin typeface="Eras Demi ITC" panose="020B0805030504020804" pitchFamily="34" charset="0"/>
            </a:endParaRPr>
          </a:p>
          <a:p>
            <a:pPr eaLnBrk="1" hangingPunct="1"/>
            <a:r>
              <a:rPr lang="pt-BR" altLang="pt-BR" dirty="0" smtClean="0">
                <a:latin typeface="Eras Demi ITC" panose="020B0805030504020804" pitchFamily="34" charset="0"/>
              </a:rPr>
              <a:t>MUDANÇA DE MENTALIDADE</a:t>
            </a:r>
          </a:p>
          <a:p>
            <a:pPr eaLnBrk="1" hangingPunct="1"/>
            <a:r>
              <a:rPr lang="pt-BR" altLang="pt-BR" dirty="0" smtClean="0">
                <a:latin typeface="Eras Demi ITC" panose="020B0805030504020804" pitchFamily="34" charset="0"/>
              </a:rPr>
              <a:t>RENOVAÇÃO DE TODA COMUNIDADE</a:t>
            </a:r>
          </a:p>
          <a:p>
            <a:pPr eaLnBrk="1" hangingPunct="1"/>
            <a:r>
              <a:rPr lang="pt-BR" altLang="pt-BR" dirty="0" smtClean="0">
                <a:latin typeface="Eras Demi ITC" panose="020B0805030504020804" pitchFamily="34" charset="0"/>
              </a:rPr>
              <a:t>MENOS DEVOCIONAL MAIS CRISTOCÊNTRICA</a:t>
            </a:r>
          </a:p>
          <a:p>
            <a:pPr eaLnBrk="1" hangingPunct="1"/>
            <a:endParaRPr lang="pt-BR" altLang="pt-BR" dirty="0" smtClean="0">
              <a:latin typeface="Eras Demi ITC" panose="020B0805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360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1975</TotalTime>
  <Words>3293</Words>
  <Application>Microsoft Office PowerPoint</Application>
  <PresentationFormat>Apresentação na tela (4:3)</PresentationFormat>
  <Paragraphs>595</Paragraphs>
  <Slides>100</Slides>
  <Notes>62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100</vt:i4>
      </vt:variant>
    </vt:vector>
  </HeadingPairs>
  <TitlesOfParts>
    <vt:vector size="101" baseType="lpstr">
      <vt:lpstr>Tema do Office</vt:lpstr>
      <vt:lpstr>Iniciação à Vida Cristã</vt:lpstr>
      <vt:lpstr>CATEQUESE catequizar = fazer ecoar</vt:lpstr>
      <vt:lpstr>O QUE TEMOS?</vt:lpstr>
      <vt:lpstr>Catequese isolada</vt:lpstr>
      <vt:lpstr>Slide 5</vt:lpstr>
      <vt:lpstr>Catequese virou Aula!!!</vt:lpstr>
      <vt:lpstr>Catequese é vivência  do Mistério</vt:lpstr>
      <vt:lpstr>O QUE QUEREMOS? </vt:lpstr>
      <vt:lpstr>Uma catequese integradora</vt:lpstr>
      <vt:lpstr>Slide 10</vt:lpstr>
      <vt:lpstr>Slide 11</vt:lpstr>
      <vt:lpstr>Iniciação à Vida Cristã</vt:lpstr>
      <vt:lpstr>A INSPIRAÇÃO CATECUMENAL</vt:lpstr>
      <vt:lpstr>Há muitos caminhos,  mas é preciso escolher</vt:lpstr>
      <vt:lpstr>Slide 15</vt:lpstr>
      <vt:lpstr>Decisão pelo caminho  de Jesus Cristo</vt:lpstr>
      <vt:lpstr>CATECUMENATO </vt:lpstr>
      <vt:lpstr>Acolhido na  comunidade de fé</vt:lpstr>
      <vt:lpstr>PURIFICAÇÃO E ILUMINAÇÃO</vt:lpstr>
      <vt:lpstr>Aprofundar os mistérios</vt:lpstr>
      <vt:lpstr>MISTAGOGIA</vt:lpstr>
      <vt:lpstr>SUBIR DEGRAUS (4 TEMPOS)   E PASSAR PORTAS (3 ETAPAS)</vt:lpstr>
      <vt:lpstr>Iniciação à Vida Cristã</vt:lpstr>
      <vt:lpstr>Slide 24</vt:lpstr>
      <vt:lpstr>Slide 25</vt:lpstr>
      <vt:lpstr>Slide 26</vt:lpstr>
      <vt:lpstr>A Palavra de Deus</vt:lpstr>
      <vt:lpstr>Lectio Divina e  Palavra de Deus</vt:lpstr>
      <vt:lpstr>História da  Lectio Divina</vt:lpstr>
      <vt:lpstr>Um instrumento</vt:lpstr>
      <vt:lpstr>à noite escreveu ao amigo Gervásio:</vt:lpstr>
      <vt:lpstr>Os degraus</vt:lpstr>
      <vt:lpstr>Os degraus</vt:lpstr>
      <vt:lpstr>Os passos</vt:lpstr>
      <vt:lpstr>SUJEITO DA LEITURA</vt:lpstr>
      <vt:lpstr>1 LEITURA: O QUE DIZ O TEXTO?</vt:lpstr>
      <vt:lpstr>2 MEDITAÇÃO:  O QUE DIZ O TEXTO ME/NOS DIZ?</vt:lpstr>
      <vt:lpstr>3 ORAÇÃO: O que   o texto me /nos faz dizer à trindade?</vt:lpstr>
      <vt:lpstr>4 - Contemplação :  Viver da Palavra</vt:lpstr>
      <vt:lpstr>Slide 40</vt:lpstr>
      <vt:lpstr>Slide 41</vt:lpstr>
      <vt:lpstr>INICIAÇÃO À VIDA CRISTÃ</vt:lpstr>
      <vt:lpstr>Caminho...</vt:lpstr>
      <vt:lpstr>Considerar</vt:lpstr>
      <vt:lpstr>O mundo mudou</vt:lpstr>
      <vt:lpstr>Processo catequético  cf. Documento de Aparecida</vt:lpstr>
      <vt:lpstr>I. Iniciação à vida cristã: Por quê? </vt:lpstr>
      <vt:lpstr>Buscas</vt:lpstr>
      <vt:lpstr>Catecismo n.27</vt:lpstr>
      <vt:lpstr>Idade adulta</vt:lpstr>
      <vt:lpstr>Realidade </vt:lpstr>
      <vt:lpstr>Uma necessidade religiosa e humana</vt:lpstr>
      <vt:lpstr>Bento XVI</vt:lpstr>
      <vt:lpstr>Foi assim no começo</vt:lpstr>
      <vt:lpstr>Século II</vt:lpstr>
      <vt:lpstr>Cristandade</vt:lpstr>
      <vt:lpstr>Cristandade</vt:lpstr>
      <vt:lpstr>Os números</vt:lpstr>
      <vt:lpstr>Oportunidade para a missão</vt:lpstr>
      <vt:lpstr>II O QUE TEMOS EM VISTA  QUANDO FALAMOS DE INICIAÇÃO CRISTÃ</vt:lpstr>
      <vt:lpstr>O mistério está no centro</vt:lpstr>
      <vt:lpstr>Iniciação = mergulho no mistério</vt:lpstr>
      <vt:lpstr>O processo</vt:lpstr>
      <vt:lpstr>Os sacramentos</vt:lpstr>
      <vt:lpstr>Um problema</vt:lpstr>
      <vt:lpstr>Características da Iniciação Cristã</vt:lpstr>
      <vt:lpstr>Características da Iniciação Cristã</vt:lpstr>
      <vt:lpstr>III Iniciação cristã à vida cristã... Como?</vt:lpstr>
      <vt:lpstr>O processo</vt:lpstr>
      <vt:lpstr>SUBIR DEGRAUS (4 TEMPOS)   E PASSAR PORTAS (3 ETAPAS)</vt:lpstr>
      <vt:lpstr>O progresso é marcado pela celebração</vt:lpstr>
      <vt:lpstr>Entregas e exorcismos</vt:lpstr>
      <vt:lpstr>Pré-catecumenato (1º tempo)</vt:lpstr>
      <vt:lpstr>Admissão ao catecumenato  (1ª Etapa)</vt:lpstr>
      <vt:lpstr>O catecumenato 2º tempo</vt:lpstr>
      <vt:lpstr>Celebração de eleição  ou inscrição do nome (2ª Etapa)</vt:lpstr>
      <vt:lpstr>Purificação e iluminação  ( 3º Tempo)</vt:lpstr>
      <vt:lpstr>Celebração dos sacramentos de Iniciação  (3ª Etapa)</vt:lpstr>
      <vt:lpstr>Mistagogia ( 4º Tempo)</vt:lpstr>
      <vt:lpstr>Resumindo</vt:lpstr>
      <vt:lpstr>Resum.Características</vt:lpstr>
      <vt:lpstr>Resum. Elementos</vt:lpstr>
      <vt:lpstr>Inspiração Catecumenal</vt:lpstr>
      <vt:lpstr>EUCARISTIA</vt:lpstr>
      <vt:lpstr>EUCARISTIA</vt:lpstr>
      <vt:lpstr>EUCARISTIA</vt:lpstr>
      <vt:lpstr>CRISMA</vt:lpstr>
      <vt:lpstr>CRISMA</vt:lpstr>
      <vt:lpstr>CRISMA</vt:lpstr>
      <vt:lpstr>Riscos</vt:lpstr>
      <vt:lpstr>IV Iniciação à vida cristã:  para quem?</vt:lpstr>
      <vt:lpstr>Muitos buscam</vt:lpstr>
      <vt:lpstr>O povo que busca a Igreja</vt:lpstr>
      <vt:lpstr>Catequese com caminhos especiais</vt:lpstr>
      <vt:lpstr>V. Iniciação cristã:  com que contamos, onde?</vt:lpstr>
      <vt:lpstr> Orientações </vt:lpstr>
      <vt:lpstr>Pessoas</vt:lpstr>
      <vt:lpstr>Catequista</vt:lpstr>
      <vt:lpstr>A comunidade e seu estilo de vida</vt:lpstr>
      <vt:lpstr>CONCLUSÃO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IVC</dc:title>
  <dc:creator>Dom Leomar</dc:creator>
  <cp:lastModifiedBy>PAROQUIA</cp:lastModifiedBy>
  <cp:revision>132</cp:revision>
  <dcterms:created xsi:type="dcterms:W3CDTF">2016-04-18T12:59:38Z</dcterms:created>
  <dcterms:modified xsi:type="dcterms:W3CDTF">2016-10-08T11:09:44Z</dcterms:modified>
</cp:coreProperties>
</file>