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4" r:id="rId10"/>
    <p:sldId id="265" r:id="rId11"/>
    <p:sldId id="285" r:id="rId12"/>
    <p:sldId id="286" r:id="rId13"/>
    <p:sldId id="266" r:id="rId14"/>
    <p:sldId id="267" r:id="rId15"/>
    <p:sldId id="268" r:id="rId16"/>
    <p:sldId id="269" r:id="rId17"/>
    <p:sldId id="270" r:id="rId18"/>
    <p:sldId id="273" r:id="rId19"/>
    <p:sldId id="272" r:id="rId20"/>
    <p:sldId id="275" r:id="rId21"/>
    <p:sldId id="274" r:id="rId22"/>
    <p:sldId id="271" r:id="rId23"/>
    <p:sldId id="276" r:id="rId24"/>
    <p:sldId id="277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2BB730-F86F-4FC8-900C-6274AD968A90}" type="datetimeFigureOut">
              <a:rPr lang="pt-BR" smtClean="0"/>
              <a:t>20/07/2016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E83CEC-4006-462A-90A5-1A7095C05EC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1800200"/>
          </a:xfrm>
          <a:prstGeom prst="ellipse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noFill/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CRISMA 2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FASE DE COSOLIDAÇÃO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45632"/>
            <a:ext cx="6400800" cy="227910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Confirmar a fé</a:t>
            </a:r>
            <a:endParaRPr lang="pt-B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5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Contra o aborto e a pesquisa com células embrionárias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Texto do Deuteronômio : eu te proponho a vida e a felicidade, a morte a desgraça: tu escolhes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Favorável à clonagem de tecidos, células do cordão umbilical </a:t>
            </a:r>
            <a:r>
              <a:rPr lang="pt-BR" sz="2800" dirty="0" err="1" smtClean="0">
                <a:solidFill>
                  <a:schemeClr val="tx1"/>
                </a:solidFill>
              </a:rPr>
              <a:t>etc</a:t>
            </a:r>
            <a:r>
              <a:rPr lang="pt-BR" sz="2800" dirty="0" smtClean="0">
                <a:solidFill>
                  <a:schemeClr val="tx1"/>
                </a:solidFill>
              </a:rPr>
              <a:t>, mas não de embriões. 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Valorizar a vida desde o seu início: quando começa a vida? Questão não definida totalmente pela ciência, por isso a Igreja afirma: desde a concepção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15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ESCOLHE A VIDA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4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5" y="2276872"/>
            <a:ext cx="7812856" cy="3849291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Ver página 178 do livro do catequista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Preparar marcadores de página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Texto bíblico: Jesus doa o Espírito Santo e a paz aos seus discípulos – João 20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Destacar o papel dos padrinhos p. 180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Combinar o que for preciso p. 181 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Reunião com padrinhos de crisma e crismandos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9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1" y="2276872"/>
            <a:ext cx="7992888" cy="3849291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Ao final da reunião dos padrinhos se faz esta celebração.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Ver página 114 do TEXTO BASE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Velas pra todos e Círio Pascal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Não é a renovação das promessas do batismo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CELEBRAÇÃO DA LUZ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75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Namoro casamento e divórcio</a:t>
            </a:r>
          </a:p>
          <a:p>
            <a:r>
              <a:rPr lang="pt-BR" dirty="0">
                <a:solidFill>
                  <a:schemeClr val="tx1"/>
                </a:solidFill>
              </a:rPr>
              <a:t>11 de julho de 2016 – ver vídeo de Encontro com Fátima Bernardes sobre a castidade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Como iniciar uma família? Com valores cristãos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 música Oração da Família do Pe. Zezinho pode ajudar a refletir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Matrimônio: função </a:t>
            </a:r>
            <a:r>
              <a:rPr lang="pt-BR" dirty="0" err="1" smtClean="0">
                <a:solidFill>
                  <a:schemeClr val="tx1"/>
                </a:solidFill>
              </a:rPr>
              <a:t>unitiva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dirty="0" err="1" smtClean="0">
                <a:solidFill>
                  <a:schemeClr val="tx1"/>
                </a:solidFill>
              </a:rPr>
              <a:t>procriativa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Indissolubilidade – contra o divórcio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Fidelidade – contra o adultério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Fecundidade – contra o desejo de não ter filhos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16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CONVIVER EM FAMÍLIA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29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204864"/>
            <a:ext cx="8568951" cy="432048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Apresentar o sentido de Igreja ( família de Deus) Diocese ( porção do Povo de Deus) Paróquia ( família de famílias) e Comunidade ( reunião dos seguidores de Jesus) Tudo em comunhão 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Identificar os nomes do Papa, dos bispos e dos padres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Destacar o vínculo de pertença pelo batismo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Promover a integração do jovem na comunidade: uma pastoral, um serviço ou um movimento</a:t>
            </a:r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17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COMUNIDADE: LUGAR DO ENCONTRO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18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POR UM MUNDO MELHOR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2060848"/>
            <a:ext cx="8496944" cy="4536504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Cuidar dos pobres e doentes é questão de ser justo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Texto bíblico de Mateus 25 o juízo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Compromisso social da Igreja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Unir fé e vida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Liturgia e Misericórdia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Culto e ética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Espiritualidade e compromisso social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O livro insiste muito em compromisso do crismando com a pastoral ou serviço da Igreja. Nem sempre será possível verificar isso com adolescentes de 12 anos.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59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4065315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Maria diante da cruz: Eis aí a tua mãe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Dogmas 4 verdades </a:t>
            </a:r>
            <a:r>
              <a:rPr lang="pt-BR" sz="2800" dirty="0" err="1" smtClean="0">
                <a:solidFill>
                  <a:schemeClr val="tx1"/>
                </a:solidFill>
              </a:rPr>
              <a:t>mariológicas</a:t>
            </a:r>
            <a:r>
              <a:rPr lang="pt-BR" sz="2800" dirty="0" smtClean="0">
                <a:solidFill>
                  <a:schemeClr val="tx1"/>
                </a:solidFill>
              </a:rPr>
              <a:t> e </a:t>
            </a:r>
            <a:r>
              <a:rPr lang="pt-BR" sz="2800" dirty="0" err="1" smtClean="0">
                <a:solidFill>
                  <a:schemeClr val="tx1"/>
                </a:solidFill>
              </a:rPr>
              <a:t>cristocêntricas</a:t>
            </a:r>
            <a:endParaRPr lang="pt-BR" sz="2800" dirty="0" smtClean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Rezar o Magnificat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Insistir que Maria tem muitos nomes, títulos e devoções, mas é sempre a Mãe de Jesus de Nazaré que nos foi dada por Jesus como Mãe de Deus e nossa Mãe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19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 MÃE QUE JESUS NOS DEU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68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Aprender o nome dos doze apóstolos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Marcar o sentido da sermos Igreja Católica APOSTÓLICA 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O que somos e sabemos da fé em Cristo, recebemos desses homens escolhidos por Jesus </a:t>
            </a:r>
          </a:p>
          <a:p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20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OS APÓSTOLOS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>
                <a:solidFill>
                  <a:schemeClr val="tx1"/>
                </a:solidFill>
              </a:rPr>
              <a:t>Semana sem catequese</a:t>
            </a:r>
          </a:p>
          <a:p>
            <a:pPr marL="0" indent="0" algn="ctr">
              <a:buNone/>
            </a:pPr>
            <a:r>
              <a:rPr lang="pt-BR" sz="5400" dirty="0" smtClean="0">
                <a:solidFill>
                  <a:schemeClr val="tx1"/>
                </a:solidFill>
              </a:rPr>
              <a:t>opcional</a:t>
            </a:r>
            <a:endParaRPr lang="pt-BR" sz="54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19 a 24/09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52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80588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Homens e mulheres que morreram testemunhando sua fé em Jesus Cristo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Mostrar que há quem morra por outras causas: justiça, direitos humanos, </a:t>
            </a:r>
            <a:r>
              <a:rPr lang="pt-BR" dirty="0" err="1" smtClean="0">
                <a:solidFill>
                  <a:schemeClr val="tx1"/>
                </a:solidFill>
              </a:rPr>
              <a:t>etc</a:t>
            </a:r>
            <a:r>
              <a:rPr lang="pt-BR" dirty="0" smtClean="0">
                <a:solidFill>
                  <a:schemeClr val="tx1"/>
                </a:solidFill>
              </a:rPr>
              <a:t> Tudo tem valor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Há quem morra hoje por causa da fé em cristo: os coptas que foram decapitados no Oriente recentemente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Mártires do Japão, etc...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Mas  os mártires cristãos se associam de forma especial ao Crucificado pois participam desse sacrifício do Redentor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Citar diferentes mártires e mostrar como sofreram crueldades com serenidade da fé: São Sebastião, Santa Inês, etc...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Maximiliano </a:t>
            </a:r>
            <a:r>
              <a:rPr lang="pt-BR" dirty="0" err="1" smtClean="0">
                <a:solidFill>
                  <a:schemeClr val="tx1"/>
                </a:solidFill>
              </a:rPr>
              <a:t>Kolbe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21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OS MÁRTIRES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9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752528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Encontros com os adolescentes</a:t>
            </a:r>
          </a:p>
          <a:p>
            <a:r>
              <a:rPr lang="pt-BR" sz="4000" dirty="0" smtClean="0">
                <a:solidFill>
                  <a:schemeClr val="tx1"/>
                </a:solidFill>
              </a:rPr>
              <a:t>Recepção da assinalação da cruz</a:t>
            </a:r>
          </a:p>
          <a:p>
            <a:r>
              <a:rPr lang="pt-BR" sz="4000" dirty="0">
                <a:solidFill>
                  <a:schemeClr val="tx1"/>
                </a:solidFill>
              </a:rPr>
              <a:t>Encontro com os pais</a:t>
            </a:r>
          </a:p>
          <a:p>
            <a:r>
              <a:rPr lang="pt-BR" sz="4000" dirty="0" smtClean="0">
                <a:solidFill>
                  <a:schemeClr val="tx1"/>
                </a:solidFill>
              </a:rPr>
              <a:t>Rito do sinal da água</a:t>
            </a:r>
          </a:p>
          <a:p>
            <a:r>
              <a:rPr lang="pt-BR" sz="4000" dirty="0" smtClean="0">
                <a:solidFill>
                  <a:schemeClr val="tx1"/>
                </a:solidFill>
              </a:rPr>
              <a:t>Férias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925252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pt-BR" sz="6600" dirty="0" smtClean="0">
                <a:solidFill>
                  <a:schemeClr val="tx1"/>
                </a:solidFill>
              </a:rPr>
              <a:t>O que já realizamos?</a:t>
            </a:r>
            <a:endParaRPr lang="pt-BR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76872"/>
            <a:ext cx="7848872" cy="3705275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O seguimento de Jesus supõe santidade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Favorecer uma visão propositiva do “sede santos”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Dar exemplos próximos como São João Paulo II e Madre Teresa de Calcutá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O santo é quem permanece junto do Pai como a videira aos ramos: produz frutos.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22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OS SANTOS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11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3450696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Perdoar quem nos ofendeu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Passagem da mulher adúltera que seria lapidada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Quebrar um pequeno vaso para fazer a atividade da p. 214</a:t>
            </a:r>
          </a:p>
          <a:p>
            <a:endParaRPr lang="pt-BR" sz="3200" dirty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QUANDO APARECE AO FINAL DE CADA ETAPA 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ACOMPANHAMENTO PESSOAL: é opcional sua utilização. 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23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O PERDÃO QUE RENOVA A VIDA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8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De acordo com as páginas 100 a 115do texto base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CELEBRAÇÃO PENITENCIAL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81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75467"/>
            <a:ext cx="8496943" cy="3450696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Os três próximos encontros podem ser trabalhados juntos, se faltar dias para os encontros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Renovação das promessas, imposição das mãos e unção. 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24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RENOVAÇÃO DAS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PROMESSAS DO BATISMO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>
                <a:solidFill>
                  <a:schemeClr val="tx1"/>
                </a:solidFill>
              </a:rPr>
              <a:t>Comparar com outros gesto da sociedade: formatura, escoteiros, guarda de trânsito 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25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IMPOSIÇÃO DAS MÃOS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81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Na p. 235 sugere uma coroa, uma faixa  e óleo como materiais deste encontro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Destacar que coroa e faixa tratam mais de função e a unção de uma essência e não mera ocasião de missão Quem está ungido é para ser missionário sempre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Encontro 26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UNÇÃO NO ESPÍRITO SANTO</a:t>
            </a:r>
            <a:endParaRPr lang="pt-B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36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No livro, esse encontro está previsto para ser realizado depois da crisma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Nesse caso, focar mais sobre a missão  e na fé do mundo que virá, dimensão escatológica da missão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Anunciamos Jesus até que ele venha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27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QUEM CRÊ VIVE A MISSÃO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53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Confraternização 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Celebrar o caminho percorrido</a:t>
            </a:r>
          </a:p>
          <a:p>
            <a:r>
              <a:rPr lang="pt-BR" sz="3600" dirty="0" smtClean="0">
                <a:solidFill>
                  <a:schemeClr val="tx1"/>
                </a:solidFill>
              </a:rPr>
              <a:t>Sondar intenções do crismando de se reunir com a comunidade, com os jovens ou em algum grupo da Igreja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Encontro 28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O CAMINHO CRISTÃO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90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3450696"/>
          </a:xfrm>
        </p:spPr>
        <p:txBody>
          <a:bodyPr>
            <a:noAutofit/>
          </a:bodyPr>
          <a:lstStyle/>
          <a:p>
            <a:pPr algn="just"/>
            <a:r>
              <a:rPr lang="pt-BR" sz="4000" dirty="0" smtClean="0">
                <a:solidFill>
                  <a:schemeClr val="tx1"/>
                </a:solidFill>
              </a:rPr>
              <a:t>Usar o texto base desde a p. 117 até p. 127</a:t>
            </a:r>
          </a:p>
          <a:p>
            <a:pPr algn="just"/>
            <a:r>
              <a:rPr lang="pt-BR" sz="4000" dirty="0" smtClean="0">
                <a:solidFill>
                  <a:schemeClr val="tx1"/>
                </a:solidFill>
              </a:rPr>
              <a:t>Propor um envelope com a oferta do crismando a ser entregue diante do altar junto a procissão de apresentação das oferendas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solidFill>
                  <a:schemeClr val="tx1"/>
                </a:solidFill>
              </a:rPr>
              <a:t>CRISMA</a:t>
            </a:r>
            <a:endParaRPr lang="pt-B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59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5" y="2675467"/>
            <a:ext cx="7812856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7200" dirty="0" smtClean="0">
                <a:solidFill>
                  <a:schemeClr val="tx1"/>
                </a:solidFill>
              </a:rPr>
              <a:t>19 de novembro </a:t>
            </a:r>
          </a:p>
          <a:p>
            <a:pPr marL="0" indent="0" algn="ctr">
              <a:buNone/>
            </a:pPr>
            <a:r>
              <a:rPr lang="pt-BR" sz="7200" dirty="0" smtClean="0">
                <a:solidFill>
                  <a:schemeClr val="tx1"/>
                </a:solidFill>
              </a:rPr>
              <a:t>8h 30 </a:t>
            </a:r>
            <a:r>
              <a:rPr lang="pt-BR" sz="7200" dirty="0" smtClean="0">
                <a:solidFill>
                  <a:schemeClr val="tx1"/>
                </a:solidFill>
              </a:rPr>
              <a:t>ÀS </a:t>
            </a:r>
            <a:r>
              <a:rPr lang="pt-BR" sz="7200" dirty="0" smtClean="0">
                <a:solidFill>
                  <a:schemeClr val="tx1"/>
                </a:solidFill>
              </a:rPr>
              <a:t>11h 30 </a:t>
            </a:r>
            <a:endParaRPr lang="pt-BR" sz="7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7200" dirty="0" smtClean="0">
                <a:solidFill>
                  <a:schemeClr val="tx1"/>
                </a:solidFill>
              </a:rPr>
              <a:t>AQUI</a:t>
            </a:r>
            <a:endParaRPr lang="pt-BR" sz="7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Reunião com os catequistas da etapa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CRISMA 2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4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0946" y="2132856"/>
            <a:ext cx="8784976" cy="4464496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Retornar na primeira semana de agosto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Encontro com os padrinhos de crisma em agosto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Celebração do dia do Catequista – final de agosto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Outubro- Celebração Penitencial – confissões</a:t>
            </a:r>
          </a:p>
          <a:p>
            <a:r>
              <a:rPr lang="pt-BR" sz="3200" dirty="0" smtClean="0">
                <a:solidFill>
                  <a:schemeClr val="tx1"/>
                </a:solidFill>
              </a:rPr>
              <a:t>Crisma a agendar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218464"/>
          </a:xfrm>
          <a:noFill/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solidFill>
                  <a:schemeClr val="tx1"/>
                </a:solidFill>
              </a:rPr>
              <a:t>O que está previsto ocorrer?</a:t>
            </a:r>
            <a:endParaRPr lang="pt-B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2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35480"/>
            <a:ext cx="8568952" cy="473388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Fazer, talvez, dois encontros com os crismandos antes da celebração de envio na comunidade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Março – Envio na comunidade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Abril  - Assinalação da cruz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Maio – Encontro com os pais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Junho – Rito sinal da água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Julho – Retiro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Agosto Celebração do dia do catequista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Setembro  Encontro com os padrinho e sinal da Luz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Outubro – Confissões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Novembro – Crismas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17632" cy="1143000"/>
          </a:xfrm>
          <a:noFill/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O que já podemos rever para 2017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Apenas sugestões a serem avaliadas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3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dirty="0" smtClean="0">
                <a:solidFill>
                  <a:schemeClr val="tx1"/>
                </a:solidFill>
              </a:rPr>
              <a:t>PASSO A PASSO</a:t>
            </a:r>
          </a:p>
          <a:p>
            <a:pPr marL="0" indent="0" algn="ctr">
              <a:buNone/>
            </a:pPr>
            <a:r>
              <a:rPr lang="pt-BR" sz="6600" dirty="0" smtClean="0">
                <a:solidFill>
                  <a:schemeClr val="tx1"/>
                </a:solidFill>
              </a:rPr>
              <a:t> DOS ENCONTROS </a:t>
            </a:r>
          </a:p>
          <a:p>
            <a:pPr marL="0" indent="0" algn="ctr">
              <a:buNone/>
            </a:pPr>
            <a:r>
              <a:rPr lang="pt-BR" sz="6600" dirty="0" smtClean="0">
                <a:solidFill>
                  <a:schemeClr val="tx1"/>
                </a:solidFill>
              </a:rPr>
              <a:t>DE CRISMA 2 </a:t>
            </a:r>
          </a:p>
          <a:p>
            <a:pPr marL="0" indent="0" algn="ctr">
              <a:buNone/>
            </a:pPr>
            <a:r>
              <a:rPr lang="pt-BR" sz="6600" dirty="0" smtClean="0">
                <a:solidFill>
                  <a:schemeClr val="tx1"/>
                </a:solidFill>
              </a:rPr>
              <a:t>ATÉ NOVEMBRO</a:t>
            </a:r>
            <a:endParaRPr lang="pt-BR" sz="66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9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152485"/>
            <a:ext cx="8712968" cy="337285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DA IGREJA DE SÃO DAMIÃO EM ASSIS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DIZ-SE QUE ESTE CRISTO INTERPELOU SÃO FRANCISCO: RECONSTRÓI A MINHA IGREJA – RENOVAÇÃO DA COMUNIDADE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É O CRUCIFICADO DE OLHOS ABERTOS, POIS JÁ É O RESSUSCITADO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Ver folder disponível na Loja do Centro de Pastoral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538736" cy="1512168"/>
          </a:xfrm>
          <a:solidFill>
            <a:schemeClr val="bg1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 CRUZ DE SÃO DAMIÃO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62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3" y="2204864"/>
            <a:ext cx="7740848" cy="3921299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REZAR É COLOCAR-SE DIANTE DE DEUS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INVOCAR O ESPÍRITO SANTO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SILENCIAR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DEIXAR QUE DEUS ATUE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MANIFESTAR NO ROSTO QUE SEU CORAÇÃO É MISERICORDIOSO.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noFill/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REZE ANTES DE COMEÇAR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3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com os adolescentes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com os familiares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Com os padrinhos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com a comunidade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com o padre e os catequistas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8368"/>
          </a:xfrm>
          <a:noFill/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Tudo deve ser bem sintonizado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060848"/>
            <a:ext cx="8424935" cy="453650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Sexualidade como dom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Texto de Romanos 8, 11 templo do Espírito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 valor do corpo, da castidade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dirty="0">
                <a:solidFill>
                  <a:schemeClr val="tx1"/>
                </a:solidFill>
              </a:rPr>
              <a:t>corpo é o Templo do Espírito Santo por isso deve ser cuidado  como obra divina</a:t>
            </a:r>
          </a:p>
          <a:p>
            <a:r>
              <a:rPr lang="pt-BR" dirty="0">
                <a:solidFill>
                  <a:schemeClr val="tx1"/>
                </a:solidFill>
              </a:rPr>
              <a:t>Insistir no valor da sexualidade após o casamento</a:t>
            </a:r>
          </a:p>
          <a:p>
            <a:r>
              <a:rPr lang="pt-BR" dirty="0">
                <a:solidFill>
                  <a:schemeClr val="tx1"/>
                </a:solidFill>
              </a:rPr>
              <a:t>Tratar da </a:t>
            </a:r>
            <a:r>
              <a:rPr lang="pt-BR" dirty="0" err="1">
                <a:solidFill>
                  <a:schemeClr val="tx1"/>
                </a:solidFill>
              </a:rPr>
              <a:t>cristofobia</a:t>
            </a:r>
            <a:r>
              <a:rPr lang="pt-BR" dirty="0">
                <a:solidFill>
                  <a:schemeClr val="tx1"/>
                </a:solidFill>
              </a:rPr>
              <a:t> da qual sofrem </a:t>
            </a:r>
            <a:r>
              <a:rPr lang="pt-BR" dirty="0" err="1">
                <a:solidFill>
                  <a:schemeClr val="tx1"/>
                </a:solidFill>
              </a:rPr>
              <a:t>bulling</a:t>
            </a:r>
            <a:r>
              <a:rPr lang="pt-BR" dirty="0">
                <a:solidFill>
                  <a:schemeClr val="tx1"/>
                </a:solidFill>
              </a:rPr>
              <a:t> muitos jovens conscientes de seu testemunho no namoro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Encontro 14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sz="4900" dirty="0" smtClean="0">
                <a:solidFill>
                  <a:schemeClr val="tx1"/>
                </a:solidFill>
              </a:rPr>
              <a:t>O ESPÍRITO MORA EM NÓS</a:t>
            </a:r>
            <a:endParaRPr lang="pt-BR" sz="4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9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309</TotalTime>
  <Words>1170</Words>
  <Application>Microsoft Office PowerPoint</Application>
  <PresentationFormat>Apresentação na tela (4:3)</PresentationFormat>
  <Paragraphs>150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Forma de Onda</vt:lpstr>
      <vt:lpstr>CRISMA 2 FASE DE COSOLIDAÇÃO</vt:lpstr>
      <vt:lpstr>O que já realizamos?</vt:lpstr>
      <vt:lpstr>O que está previsto ocorrer?</vt:lpstr>
      <vt:lpstr>O que já podemos rever para 2017 Apenas sugestões a serem avaliadas</vt:lpstr>
      <vt:lpstr>Apresentação do PowerPoint</vt:lpstr>
      <vt:lpstr>A CRUZ DE SÃO DAMIÃO</vt:lpstr>
      <vt:lpstr>REZE ANTES DE COMEÇAR</vt:lpstr>
      <vt:lpstr>Tudo deve ser bem sintonizado</vt:lpstr>
      <vt:lpstr>Encontro 14 O ESPÍRITO MORA EM NÓS</vt:lpstr>
      <vt:lpstr>Encontro 15  ESCOLHE A VIDA</vt:lpstr>
      <vt:lpstr>Reunião com padrinhos de crisma e crismandos</vt:lpstr>
      <vt:lpstr>CELEBRAÇÃO DA LUZ</vt:lpstr>
      <vt:lpstr>Encontro 16  CONVIVER EM FAMÍLIA</vt:lpstr>
      <vt:lpstr>Encontro 17  COMUNIDADE: LUGAR DO ENCONTRO</vt:lpstr>
      <vt:lpstr>Encontro 18 POR UM MUNDO MELHOR</vt:lpstr>
      <vt:lpstr>Encontro 19 A MÃE QUE JESUS NOS DEU</vt:lpstr>
      <vt:lpstr>Encontro 20  OS APÓSTOLOS</vt:lpstr>
      <vt:lpstr>19 a 24/09</vt:lpstr>
      <vt:lpstr>Encontro 21 OS MÁRTIRES</vt:lpstr>
      <vt:lpstr>Encontro 22 OS SANTOS</vt:lpstr>
      <vt:lpstr>Encontro 23 O PERDÃO QUE RENOVA A VIDA</vt:lpstr>
      <vt:lpstr>CELEBRAÇÃO PENITENCIAL </vt:lpstr>
      <vt:lpstr>Encontro 24 RENOVAÇÃO DAS  PROMESSAS DO BATISMO</vt:lpstr>
      <vt:lpstr>Encontro 25 IMPOSIÇÃO DAS MÃOS</vt:lpstr>
      <vt:lpstr>Encontro 26 UNÇÃO NO ESPÍRITO SANTO</vt:lpstr>
      <vt:lpstr>Encontro 27 QUEM CRÊ VIVE A MISSÃO</vt:lpstr>
      <vt:lpstr>Encontro 28  O CAMINHO CRISTÃO</vt:lpstr>
      <vt:lpstr>CRISMA</vt:lpstr>
      <vt:lpstr>Reunião com os catequistas da etapa CRISMA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CRISMA 2 FASE DE COSOLIDAÇÃO</dc:title>
  <dc:creator>Dom Leomar</dc:creator>
  <cp:lastModifiedBy>FABIANO SCHWANCK</cp:lastModifiedBy>
  <cp:revision>10</cp:revision>
  <dcterms:created xsi:type="dcterms:W3CDTF">2016-07-15T12:50:48Z</dcterms:created>
  <dcterms:modified xsi:type="dcterms:W3CDTF">2016-07-20T04:00:16Z</dcterms:modified>
</cp:coreProperties>
</file>