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título mestre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Date Placeholder 29"/>
          <p:cNvSpPr>
            <a:spLocks noGrp="1"/>
          </p:cNvSpPr>
          <p:nvPr>
            <p:ph type="dt" sz="half" idx="10"/>
          </p:nvPr>
        </p:nvSpPr>
        <p:spPr/>
        <p:txBody>
          <a:bodyPr/>
          <a:lstStyle/>
          <a:p>
            <a:fld id="{8779CAB0-A54F-4DF7-A0CE-80A16077AFE6}" type="datetimeFigureOut">
              <a:rPr lang="pt-BR" smtClean="0"/>
              <a:pPr/>
              <a:t>19/07/2016</a:t>
            </a:fld>
            <a:endParaRPr lang="pt-BR"/>
          </a:p>
        </p:txBody>
      </p:sp>
      <p:sp>
        <p:nvSpPr>
          <p:cNvPr id="19" name="Footer Placeholder 18"/>
          <p:cNvSpPr>
            <a:spLocks noGrp="1"/>
          </p:cNvSpPr>
          <p:nvPr>
            <p:ph type="ftr" sz="quarter" idx="11"/>
          </p:nvPr>
        </p:nvSpPr>
        <p:spPr/>
        <p:txBody>
          <a:bodyPr/>
          <a:lstStyle/>
          <a:p>
            <a:endParaRPr lang="pt-BR"/>
          </a:p>
        </p:txBody>
      </p:sp>
      <p:sp>
        <p:nvSpPr>
          <p:cNvPr id="27" name="Slide Number Placeholder 26"/>
          <p:cNvSpPr>
            <a:spLocks noGrp="1"/>
          </p:cNvSpPr>
          <p:nvPr>
            <p:ph type="sldNum" sz="quarter" idx="12"/>
          </p:nvPr>
        </p:nvSpPr>
        <p:spPr/>
        <p:txBody>
          <a:bodyPr/>
          <a:lstStyle/>
          <a:p>
            <a:fld id="{30A42F73-D23F-4852-8371-7C2E644E40AE}"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Clique para editar o título mestre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8779CAB0-A54F-4DF7-A0CE-80A16077AFE6}" type="datetimeFigureOut">
              <a:rPr lang="pt-BR" smtClean="0"/>
              <a:pPr/>
              <a:t>19/07/2016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0A42F73-D23F-4852-8371-7C2E644E40AE}"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pt-BR" smtClean="0"/>
              <a:t>Clique para editar o título mestre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8779CAB0-A54F-4DF7-A0CE-80A16077AFE6}" type="datetimeFigureOut">
              <a:rPr lang="pt-BR" smtClean="0"/>
              <a:pPr/>
              <a:t>19/07/2016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0A42F73-D23F-4852-8371-7C2E644E40AE}"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pt-BR" smtClean="0"/>
              <a:t>Clique para editar o título mestre</a:t>
            </a:r>
            <a:endParaRPr kumimoji="0" lang="en-US"/>
          </a:p>
        </p:txBody>
      </p:sp>
      <p:sp>
        <p:nvSpPr>
          <p:cNvPr id="3" name="Content Placeholder 2"/>
          <p:cNvSpPr>
            <a:spLocks noGrp="1"/>
          </p:cNvSpPr>
          <p:nvPr>
            <p:ph idx="1"/>
          </p:nvPr>
        </p:nvSpPr>
        <p:spPr/>
        <p:txBody>
          <a:body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Date Placeholder 3"/>
          <p:cNvSpPr>
            <a:spLocks noGrp="1"/>
          </p:cNvSpPr>
          <p:nvPr>
            <p:ph type="dt" sz="half" idx="10"/>
          </p:nvPr>
        </p:nvSpPr>
        <p:spPr/>
        <p:txBody>
          <a:bodyPr/>
          <a:lstStyle/>
          <a:p>
            <a:fld id="{8779CAB0-A54F-4DF7-A0CE-80A16077AFE6}" type="datetimeFigureOut">
              <a:rPr lang="pt-BR" smtClean="0"/>
              <a:pPr/>
              <a:t>19/07/2016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0A42F73-D23F-4852-8371-7C2E644E40AE}"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título mestre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 texto mestre</a:t>
            </a:r>
          </a:p>
        </p:txBody>
      </p:sp>
      <p:sp>
        <p:nvSpPr>
          <p:cNvPr id="4" name="Date Placeholder 3"/>
          <p:cNvSpPr>
            <a:spLocks noGrp="1"/>
          </p:cNvSpPr>
          <p:nvPr>
            <p:ph type="dt" sz="half" idx="10"/>
          </p:nvPr>
        </p:nvSpPr>
        <p:spPr/>
        <p:txBody>
          <a:bodyPr/>
          <a:lstStyle/>
          <a:p>
            <a:fld id="{8779CAB0-A54F-4DF7-A0CE-80A16077AFE6}" type="datetimeFigureOut">
              <a:rPr lang="pt-BR" smtClean="0"/>
              <a:pPr/>
              <a:t>19/07/2016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30A42F73-D23F-4852-8371-7C2E644E40AE}"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pt-BR" smtClean="0"/>
              <a:t>Clique para editar o título mestre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Date Placeholder 4"/>
          <p:cNvSpPr>
            <a:spLocks noGrp="1"/>
          </p:cNvSpPr>
          <p:nvPr>
            <p:ph type="dt" sz="half" idx="10"/>
          </p:nvPr>
        </p:nvSpPr>
        <p:spPr/>
        <p:txBody>
          <a:bodyPr/>
          <a:lstStyle/>
          <a:p>
            <a:fld id="{8779CAB0-A54F-4DF7-A0CE-80A16077AFE6}" type="datetimeFigureOut">
              <a:rPr lang="pt-BR" smtClean="0"/>
              <a:pPr/>
              <a:t>19/07/2016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0A42F73-D23F-4852-8371-7C2E644E40AE}"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título mestre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 texto mestre</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Date Placeholder 6"/>
          <p:cNvSpPr>
            <a:spLocks noGrp="1"/>
          </p:cNvSpPr>
          <p:nvPr>
            <p:ph type="dt" sz="half" idx="10"/>
          </p:nvPr>
        </p:nvSpPr>
        <p:spPr/>
        <p:txBody>
          <a:bodyPr/>
          <a:lstStyle/>
          <a:p>
            <a:fld id="{8779CAB0-A54F-4DF7-A0CE-80A16077AFE6}" type="datetimeFigureOut">
              <a:rPr lang="pt-BR" smtClean="0"/>
              <a:pPr/>
              <a:t>19/07/2016</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30A42F73-D23F-4852-8371-7C2E644E40AE}"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título mestre</a:t>
            </a:r>
            <a:endParaRPr kumimoji="0" lang="en-US"/>
          </a:p>
        </p:txBody>
      </p:sp>
      <p:sp>
        <p:nvSpPr>
          <p:cNvPr id="3" name="Date Placeholder 2"/>
          <p:cNvSpPr>
            <a:spLocks noGrp="1"/>
          </p:cNvSpPr>
          <p:nvPr>
            <p:ph type="dt" sz="half" idx="10"/>
          </p:nvPr>
        </p:nvSpPr>
        <p:spPr/>
        <p:txBody>
          <a:bodyPr/>
          <a:lstStyle/>
          <a:p>
            <a:fld id="{8779CAB0-A54F-4DF7-A0CE-80A16077AFE6}" type="datetimeFigureOut">
              <a:rPr lang="pt-BR" smtClean="0"/>
              <a:pPr/>
              <a:t>19/07/2016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30A42F73-D23F-4852-8371-7C2E644E40AE}"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79CAB0-A54F-4DF7-A0CE-80A16077AFE6}" type="datetimeFigureOut">
              <a:rPr lang="pt-BR" smtClean="0"/>
              <a:pPr/>
              <a:t>19/07/2016</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30A42F73-D23F-4852-8371-7C2E644E40AE}"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título mestre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 texto mestre</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Date Placeholder 4"/>
          <p:cNvSpPr>
            <a:spLocks noGrp="1"/>
          </p:cNvSpPr>
          <p:nvPr>
            <p:ph type="dt" sz="half" idx="10"/>
          </p:nvPr>
        </p:nvSpPr>
        <p:spPr/>
        <p:txBody>
          <a:bodyPr/>
          <a:lstStyle/>
          <a:p>
            <a:fld id="{8779CAB0-A54F-4DF7-A0CE-80A16077AFE6}" type="datetimeFigureOut">
              <a:rPr lang="pt-BR" smtClean="0"/>
              <a:pPr/>
              <a:t>19/07/2016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30A42F73-D23F-4852-8371-7C2E644E40AE}"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título mestre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 texto mestre</a:t>
            </a:r>
          </a:p>
        </p:txBody>
      </p:sp>
      <p:sp>
        <p:nvSpPr>
          <p:cNvPr id="5" name="Date Placeholder 4"/>
          <p:cNvSpPr>
            <a:spLocks noGrp="1"/>
          </p:cNvSpPr>
          <p:nvPr>
            <p:ph type="dt" sz="half" idx="10"/>
          </p:nvPr>
        </p:nvSpPr>
        <p:spPr/>
        <p:txBody>
          <a:bodyPr/>
          <a:lstStyle/>
          <a:p>
            <a:fld id="{8779CAB0-A54F-4DF7-A0CE-80A16077AFE6}" type="datetimeFigureOut">
              <a:rPr lang="pt-BR" smtClean="0"/>
              <a:pPr/>
              <a:t>19/07/2016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a:xfrm>
            <a:off x="8077200" y="6356350"/>
            <a:ext cx="609600" cy="365125"/>
          </a:xfrm>
        </p:spPr>
        <p:txBody>
          <a:bodyPr/>
          <a:lstStyle/>
          <a:p>
            <a:fld id="{30A42F73-D23F-4852-8371-7C2E644E40AE}" type="slidenum">
              <a:rPr lang="pt-BR" smtClean="0"/>
              <a:pPr/>
              <a:t>‹nº›</a:t>
            </a:fld>
            <a:endParaRPr lang="pt-B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título mestre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779CAB0-A54F-4DF7-A0CE-80A16077AFE6}" type="datetimeFigureOut">
              <a:rPr lang="pt-BR" smtClean="0"/>
              <a:pPr/>
              <a:t>19/07/2016</a:t>
            </a:fld>
            <a:endParaRPr lang="pt-B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A42F73-D23F-4852-8371-7C2E644E40AE}" type="slidenum">
              <a:rPr lang="pt-BR" smtClean="0"/>
              <a:pPr/>
              <a:t>‹nº›</a:t>
            </a:fld>
            <a:endParaRPr lang="pt-B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lipse 6"/>
          <p:cNvSpPr/>
          <p:nvPr/>
        </p:nvSpPr>
        <p:spPr>
          <a:xfrm>
            <a:off x="827584" y="3645024"/>
            <a:ext cx="7704856" cy="2880320"/>
          </a:xfrm>
          <a:prstGeom prst="ellips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pt-BR">
              <a:solidFill>
                <a:srgbClr val="FF0000"/>
              </a:solidFill>
            </a:endParaRPr>
          </a:p>
        </p:txBody>
      </p:sp>
      <p:sp>
        <p:nvSpPr>
          <p:cNvPr id="4" name="Texto explicativo em seta para baixo 3"/>
          <p:cNvSpPr/>
          <p:nvPr/>
        </p:nvSpPr>
        <p:spPr>
          <a:xfrm>
            <a:off x="0" y="16736"/>
            <a:ext cx="9144000" cy="3412263"/>
          </a:xfrm>
          <a:prstGeom prst="downArrowCallout">
            <a:avLst/>
          </a:prstGeom>
          <a:solidFill>
            <a:srgbClr val="FFFF66"/>
          </a:solidFill>
          <a:ln>
            <a:solidFill>
              <a:srgbClr val="FFFF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 name="Título 1"/>
          <p:cNvSpPr>
            <a:spLocks noGrp="1"/>
          </p:cNvSpPr>
          <p:nvPr>
            <p:ph type="ctrTitle"/>
          </p:nvPr>
        </p:nvSpPr>
        <p:spPr>
          <a:xfrm>
            <a:off x="649796" y="548680"/>
            <a:ext cx="7772400" cy="1470025"/>
          </a:xfrm>
          <a:solidFill>
            <a:srgbClr val="FFFF66"/>
          </a:solidFill>
        </p:spPr>
        <p:txBody>
          <a:bodyPr>
            <a:normAutofit fontScale="90000"/>
          </a:bodyPr>
          <a:lstStyle/>
          <a:p>
            <a:r>
              <a:rPr lang="pt-BR" b="1" dirty="0" smtClean="0">
                <a:solidFill>
                  <a:srgbClr val="FF0000"/>
                </a:solidFill>
              </a:rPr>
              <a:t>EUCARISTIA 1</a:t>
            </a:r>
            <a:br>
              <a:rPr lang="pt-BR" b="1" dirty="0" smtClean="0">
                <a:solidFill>
                  <a:srgbClr val="FF0000"/>
                </a:solidFill>
              </a:rPr>
            </a:br>
            <a:r>
              <a:rPr lang="pt-BR" b="1" dirty="0" smtClean="0">
                <a:solidFill>
                  <a:srgbClr val="FF0000"/>
                </a:solidFill>
              </a:rPr>
              <a:t>FASE DE CONSOLIDAÇÃO</a:t>
            </a:r>
            <a:endParaRPr lang="pt-BR" b="1" dirty="0">
              <a:solidFill>
                <a:srgbClr val="FF0000"/>
              </a:solidFill>
            </a:endParaRPr>
          </a:p>
        </p:txBody>
      </p:sp>
      <p:sp>
        <p:nvSpPr>
          <p:cNvPr id="3" name="Subtítulo 2"/>
          <p:cNvSpPr>
            <a:spLocks noGrp="1"/>
          </p:cNvSpPr>
          <p:nvPr>
            <p:ph type="subTitle" idx="1"/>
          </p:nvPr>
        </p:nvSpPr>
        <p:spPr>
          <a:xfrm>
            <a:off x="1371600" y="4228015"/>
            <a:ext cx="6400800" cy="2279104"/>
          </a:xfrm>
        </p:spPr>
        <p:txBody>
          <a:bodyPr>
            <a:normAutofit fontScale="92500"/>
          </a:bodyPr>
          <a:lstStyle/>
          <a:p>
            <a:r>
              <a:rPr lang="pt-BR" sz="4800" b="1" dirty="0" smtClean="0">
                <a:solidFill>
                  <a:srgbClr val="FF0000"/>
                </a:solidFill>
              </a:rPr>
              <a:t>CATEQUESE </a:t>
            </a:r>
            <a:r>
              <a:rPr lang="pt-BR" sz="4800" b="1" dirty="0" smtClean="0">
                <a:solidFill>
                  <a:srgbClr val="FF0000"/>
                </a:solidFill>
              </a:rPr>
              <a:t>BATISMAL</a:t>
            </a:r>
          </a:p>
          <a:p>
            <a:pPr algn="ctr"/>
            <a:r>
              <a:rPr lang="pt-BR" sz="4800" b="1" dirty="0" smtClean="0">
                <a:solidFill>
                  <a:srgbClr val="FF0000"/>
                </a:solidFill>
              </a:rPr>
              <a:t>            HISTÓRIA DA       		SALVAÇÃO </a:t>
            </a:r>
            <a:endParaRPr lang="pt-BR" sz="4800" b="1" dirty="0">
              <a:solidFill>
                <a:srgbClr val="FF0000"/>
              </a:solidFill>
            </a:endParaRPr>
          </a:p>
        </p:txBody>
      </p:sp>
    </p:spTree>
    <p:extLst>
      <p:ext uri="{BB962C8B-B14F-4D97-AF65-F5344CB8AC3E}">
        <p14:creationId xmlns:p14="http://schemas.microsoft.com/office/powerpoint/2010/main" val="2326148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457200" y="332656"/>
            <a:ext cx="8229600" cy="5976664"/>
          </a:xfrm>
        </p:spPr>
        <p:txBody>
          <a:bodyPr>
            <a:normAutofit/>
          </a:bodyPr>
          <a:lstStyle/>
          <a:p>
            <a:r>
              <a:rPr lang="pt-BR" dirty="0" smtClean="0"/>
              <a:t>24. Os juízes e os reis: Usar a atividade de eleição de um líder p. 198. O vidro com óleo pode ser usado na explicação sobre o batismo p. 199</a:t>
            </a:r>
          </a:p>
          <a:p>
            <a:r>
              <a:rPr lang="pt-BR" dirty="0" smtClean="0"/>
              <a:t>Cuidar bem do “Preparando a Leitura” p. 194 -195– bem longo, pois trata de Josué, sucessor de Moisés</a:t>
            </a:r>
          </a:p>
          <a:p>
            <a:r>
              <a:rPr lang="pt-BR" dirty="0" smtClean="0"/>
              <a:t>Contar a história com suas próprias palavras, seguindo os textos das páginas 196-197</a:t>
            </a:r>
          </a:p>
          <a:p>
            <a:r>
              <a:rPr lang="pt-BR" dirty="0" smtClean="0"/>
              <a:t>Preparar a renovação das promessas com as crianças</a:t>
            </a:r>
          </a:p>
          <a:p>
            <a:r>
              <a:rPr lang="pt-BR" dirty="0" smtClean="0"/>
              <a:t>Renovação das Promessas Batismais Usar p. 70 texto base.</a:t>
            </a:r>
          </a:p>
          <a:p>
            <a:r>
              <a:rPr lang="pt-BR" dirty="0" smtClean="0"/>
              <a:t>Se ´houver crianças sem batismo, esse é o dia ideal para batizá-las com todas as demais crianças participando</a:t>
            </a:r>
          </a:p>
          <a:p>
            <a:endParaRPr lang="pt-BR" dirty="0"/>
          </a:p>
        </p:txBody>
      </p:sp>
    </p:spTree>
    <p:extLst>
      <p:ext uri="{BB962C8B-B14F-4D97-AF65-F5344CB8AC3E}">
        <p14:creationId xmlns:p14="http://schemas.microsoft.com/office/powerpoint/2010/main" val="9254344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332656"/>
            <a:ext cx="8229600" cy="6408712"/>
          </a:xfrm>
        </p:spPr>
        <p:txBody>
          <a:bodyPr>
            <a:normAutofit fontScale="92500" lnSpcReduction="10000"/>
          </a:bodyPr>
          <a:lstStyle/>
          <a:p>
            <a:r>
              <a:rPr lang="pt-BR" dirty="0" smtClean="0"/>
              <a:t>Encontro 25: o exílio</a:t>
            </a:r>
          </a:p>
          <a:p>
            <a:r>
              <a:rPr lang="pt-BR" dirty="0" smtClean="0"/>
              <a:t>Preparar mochila..</a:t>
            </a:r>
          </a:p>
          <a:p>
            <a:r>
              <a:rPr lang="pt-BR" dirty="0" smtClean="0"/>
              <a:t>Cuidar bem do “Preparando a Leitura” p. 202 -Contar a história com suas próprias palavras, seguindo os textos das páginas 203 e 204</a:t>
            </a:r>
          </a:p>
          <a:p>
            <a:r>
              <a:rPr lang="pt-BR" dirty="0" smtClean="0"/>
              <a:t>Ver a interessante atividade proposta p. 204</a:t>
            </a:r>
          </a:p>
          <a:p>
            <a:r>
              <a:rPr lang="pt-BR" dirty="0" smtClean="0"/>
              <a:t>Encontro 26 Os profetas</a:t>
            </a:r>
          </a:p>
          <a:p>
            <a:r>
              <a:rPr lang="pt-BR" dirty="0" smtClean="0"/>
              <a:t>Jornais ou notícias selecionadas no celular ou </a:t>
            </a:r>
            <a:r>
              <a:rPr lang="pt-BR" dirty="0" err="1" smtClean="0"/>
              <a:t>tablet</a:t>
            </a:r>
            <a:r>
              <a:rPr lang="pt-BR" dirty="0" smtClean="0"/>
              <a:t>.</a:t>
            </a:r>
          </a:p>
          <a:p>
            <a:r>
              <a:rPr lang="pt-BR" dirty="0" smtClean="0"/>
              <a:t>Cuidar bem do “Preparando a Leitura” p. 208 -Contar a história com suas próprias palavras, seguindo os textos das páginas 201 e 211</a:t>
            </a:r>
          </a:p>
          <a:p>
            <a:r>
              <a:rPr lang="pt-BR" dirty="0" smtClean="0"/>
              <a:t>Esclarecer que os cristãos, herdeiros dos judeus, não cremos em adivinhos, horóscopo, ler mão etc... Nosso destino não pode ser visto antecipadamente, pois construímos nosso futuro apoiados na graça de Deus. </a:t>
            </a:r>
          </a:p>
          <a:p>
            <a:r>
              <a:rPr lang="pt-BR" dirty="0" smtClean="0"/>
              <a:t>O profeta compara a realidade e a vontade de Deus e alerta o povo para o que está sendo vivido diferente</a:t>
            </a:r>
          </a:p>
          <a:p>
            <a:endParaRPr lang="pt-BR" dirty="0" smtClean="0"/>
          </a:p>
          <a:p>
            <a:endParaRPr lang="pt-BR" dirty="0" smtClean="0"/>
          </a:p>
          <a:p>
            <a:endParaRPr lang="pt-BR" dirty="0"/>
          </a:p>
        </p:txBody>
      </p:sp>
    </p:spTree>
    <p:extLst>
      <p:ext uri="{BB962C8B-B14F-4D97-AF65-F5344CB8AC3E}">
        <p14:creationId xmlns:p14="http://schemas.microsoft.com/office/powerpoint/2010/main" val="29226691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457200" y="692696"/>
            <a:ext cx="8229600" cy="5760640"/>
          </a:xfrm>
        </p:spPr>
        <p:txBody>
          <a:bodyPr>
            <a:normAutofit fontScale="92500" lnSpcReduction="20000"/>
          </a:bodyPr>
          <a:lstStyle/>
          <a:p>
            <a:r>
              <a:rPr lang="pt-BR" dirty="0" smtClean="0"/>
              <a:t>Novembro</a:t>
            </a:r>
          </a:p>
          <a:p>
            <a:r>
              <a:rPr lang="pt-BR" dirty="0" smtClean="0"/>
              <a:t>27. Jesus é o MESSIAS</a:t>
            </a:r>
          </a:p>
          <a:p>
            <a:r>
              <a:rPr lang="pt-BR" dirty="0" smtClean="0"/>
              <a:t>Imagem do Menino Jesus as atividade da p. 217 retoma todo livro e o sentido do AT para o NT</a:t>
            </a:r>
          </a:p>
          <a:p>
            <a:r>
              <a:rPr lang="pt-BR" dirty="0" smtClean="0"/>
              <a:t>A proposta de renovação das promessas do Batismo da p. 217 e 218 não precisa ser usada, pois já foi celebrada a renovação. </a:t>
            </a:r>
          </a:p>
          <a:p>
            <a:r>
              <a:rPr lang="pt-BR" dirty="0" smtClean="0"/>
              <a:t>12/11 Reunião de avaliação do Projeto no Instituto São Francisco</a:t>
            </a:r>
          </a:p>
          <a:p>
            <a:r>
              <a:rPr lang="pt-BR" dirty="0" smtClean="0"/>
              <a:t>28. Deus caminha conosco</a:t>
            </a:r>
          </a:p>
          <a:p>
            <a:r>
              <a:rPr lang="pt-BR" dirty="0" smtClean="0"/>
              <a:t>Festa de despedida e partilha, ver a dinâmica dos balões p. 223 e o significado da benção p. 224 e na oração final proferir a benção </a:t>
            </a:r>
            <a:r>
              <a:rPr lang="pt-BR" dirty="0" err="1" smtClean="0"/>
              <a:t>aarônica</a:t>
            </a:r>
            <a:r>
              <a:rPr lang="pt-BR" dirty="0" smtClean="0"/>
              <a:t> p. 224</a:t>
            </a:r>
          </a:p>
          <a:p>
            <a:r>
              <a:rPr lang="pt-BR" dirty="0" smtClean="0"/>
              <a:t>Encerramento da Catequese. Festa de Cristo Rei  . Ver a sugestão da rede e dos peixes na página 71 do texto base. Adaptar com a equipe de Liturgia </a:t>
            </a:r>
            <a:endParaRPr lang="pt-BR" dirty="0"/>
          </a:p>
        </p:txBody>
      </p:sp>
    </p:spTree>
    <p:extLst>
      <p:ext uri="{BB962C8B-B14F-4D97-AF65-F5344CB8AC3E}">
        <p14:creationId xmlns:p14="http://schemas.microsoft.com/office/powerpoint/2010/main" val="33214915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AVISOS</a:t>
            </a:r>
            <a:endParaRPr lang="pt-BR" dirty="0"/>
          </a:p>
        </p:txBody>
      </p:sp>
      <p:sp>
        <p:nvSpPr>
          <p:cNvPr id="3" name="Espaço Reservado para Conteúdo 2"/>
          <p:cNvSpPr>
            <a:spLocks noGrp="1"/>
          </p:cNvSpPr>
          <p:nvPr>
            <p:ph idx="1"/>
          </p:nvPr>
        </p:nvSpPr>
        <p:spPr/>
        <p:txBody>
          <a:bodyPr/>
          <a:lstStyle/>
          <a:p>
            <a:r>
              <a:rPr lang="pt-BR" dirty="0" smtClean="0"/>
              <a:t>25/09 JORNADA ESTADUAL DE CATEQUISTAS NO GIGANTINHO – Usar camiseta e adesivo</a:t>
            </a:r>
          </a:p>
          <a:p>
            <a:r>
              <a:rPr lang="pt-BR" dirty="0" smtClean="0"/>
              <a:t>PASTORAL DO DÍZIMO</a:t>
            </a:r>
          </a:p>
          <a:p>
            <a:r>
              <a:rPr lang="pt-BR" dirty="0" smtClean="0"/>
              <a:t>ENCONTROS DE NATAL</a:t>
            </a:r>
          </a:p>
          <a:p>
            <a:r>
              <a:rPr lang="pt-BR" dirty="0" smtClean="0"/>
              <a:t>EDITH STEIN</a:t>
            </a:r>
          </a:p>
          <a:p>
            <a:r>
              <a:rPr lang="pt-BR" dirty="0" smtClean="0"/>
              <a:t>RETIROS PARA CRIANÇAS </a:t>
            </a:r>
            <a:endParaRPr lang="pt-BR" dirty="0"/>
          </a:p>
        </p:txBody>
      </p:sp>
    </p:spTree>
    <p:extLst>
      <p:ext uri="{BB962C8B-B14F-4D97-AF65-F5344CB8AC3E}">
        <p14:creationId xmlns:p14="http://schemas.microsoft.com/office/powerpoint/2010/main" val="25403041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25121"/>
            <a:ext cx="9252520" cy="1143000"/>
          </a:xfrm>
          <a:solidFill>
            <a:srgbClr val="FFFF66"/>
          </a:solidFill>
        </p:spPr>
        <p:txBody>
          <a:bodyPr>
            <a:normAutofit/>
          </a:bodyPr>
          <a:lstStyle/>
          <a:p>
            <a:r>
              <a:rPr lang="pt-BR" sz="4800" dirty="0" smtClean="0"/>
              <a:t>O que já fizemos?</a:t>
            </a:r>
            <a:endParaRPr lang="pt-BR" sz="4800" dirty="0"/>
          </a:p>
        </p:txBody>
      </p:sp>
      <p:sp>
        <p:nvSpPr>
          <p:cNvPr id="3" name="Espaço Reservado para Conteúdo 2"/>
          <p:cNvSpPr>
            <a:spLocks noGrp="1"/>
          </p:cNvSpPr>
          <p:nvPr>
            <p:ph idx="1"/>
          </p:nvPr>
        </p:nvSpPr>
        <p:spPr>
          <a:xfrm>
            <a:off x="395536" y="1340768"/>
            <a:ext cx="8496944" cy="5256584"/>
          </a:xfrm>
        </p:spPr>
        <p:txBody>
          <a:bodyPr>
            <a:normAutofit/>
          </a:bodyPr>
          <a:lstStyle/>
          <a:p>
            <a:r>
              <a:rPr lang="pt-BR" dirty="0" smtClean="0"/>
              <a:t>Encontros com as crianças</a:t>
            </a:r>
          </a:p>
          <a:p>
            <a:r>
              <a:rPr lang="pt-BR" dirty="0" smtClean="0"/>
              <a:t>Encontro com a família</a:t>
            </a:r>
          </a:p>
          <a:p>
            <a:r>
              <a:rPr lang="pt-BR" dirty="0" smtClean="0"/>
              <a:t>Entrega da Palavra de Deus</a:t>
            </a:r>
          </a:p>
          <a:p>
            <a:r>
              <a:rPr lang="pt-BR" dirty="0" smtClean="0"/>
              <a:t>Entrega do Terço </a:t>
            </a:r>
          </a:p>
          <a:p>
            <a:r>
              <a:rPr lang="pt-BR" dirty="0" smtClean="0"/>
              <a:t>Encontro com o presépio</a:t>
            </a:r>
          </a:p>
          <a:p>
            <a:r>
              <a:rPr lang="pt-BR" dirty="0" smtClean="0"/>
              <a:t>Encontro com a rede</a:t>
            </a:r>
          </a:p>
          <a:p>
            <a:r>
              <a:rPr lang="pt-BR" dirty="0" smtClean="0"/>
              <a:t>Entrega do Pai Nosso</a:t>
            </a:r>
          </a:p>
          <a:p>
            <a:r>
              <a:rPr lang="pt-BR" dirty="0" smtClean="0"/>
              <a:t>Encaminhamos encontro das crianças com suas famílias</a:t>
            </a:r>
            <a:endParaRPr lang="pt-BR" dirty="0"/>
          </a:p>
        </p:txBody>
      </p:sp>
    </p:spTree>
    <p:extLst>
      <p:ext uri="{BB962C8B-B14F-4D97-AF65-F5344CB8AC3E}">
        <p14:creationId xmlns:p14="http://schemas.microsoft.com/office/powerpoint/2010/main" val="3326006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404664"/>
            <a:ext cx="8229600" cy="1575048"/>
          </a:xfrm>
          <a:solidFill>
            <a:schemeClr val="bg2"/>
          </a:solidFill>
        </p:spPr>
        <p:txBody>
          <a:bodyPr>
            <a:normAutofit fontScale="90000"/>
          </a:bodyPr>
          <a:lstStyle/>
          <a:p>
            <a:r>
              <a:rPr lang="pt-BR" dirty="0" smtClean="0"/>
              <a:t/>
            </a:r>
            <a:br>
              <a:rPr lang="pt-BR" dirty="0" smtClean="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
            </a:r>
            <a:br>
              <a:rPr lang="pt-BR" dirty="0" smtClean="0"/>
            </a:br>
            <a:r>
              <a:rPr lang="pt-BR" dirty="0"/>
              <a:t/>
            </a:r>
            <a:br>
              <a:rPr lang="pt-BR" dirty="0"/>
            </a:br>
            <a:r>
              <a:rPr lang="pt-BR" dirty="0" smtClean="0"/>
              <a:t>ANOTE NA FOLHA DE AVALIAÇÃO</a:t>
            </a:r>
            <a:br>
              <a:rPr lang="pt-BR" dirty="0" smtClean="0"/>
            </a:br>
            <a:endParaRPr lang="pt-BR" dirty="0"/>
          </a:p>
        </p:txBody>
      </p:sp>
      <p:sp>
        <p:nvSpPr>
          <p:cNvPr id="3" name="Espaço Reservado para Conteúdo 2"/>
          <p:cNvSpPr>
            <a:spLocks noGrp="1"/>
          </p:cNvSpPr>
          <p:nvPr>
            <p:ph idx="1"/>
          </p:nvPr>
        </p:nvSpPr>
        <p:spPr/>
        <p:txBody>
          <a:bodyPr>
            <a:noAutofit/>
          </a:bodyPr>
          <a:lstStyle/>
          <a:p>
            <a:pPr algn="just"/>
            <a:r>
              <a:rPr lang="pt-BR" sz="5400" dirty="0" smtClean="0"/>
              <a:t>O QUE DEU </a:t>
            </a:r>
            <a:r>
              <a:rPr lang="pt-BR" sz="5400" b="1" dirty="0" smtClean="0">
                <a:solidFill>
                  <a:srgbClr val="FF0000"/>
                </a:solidFill>
              </a:rPr>
              <a:t>MUITO CERTO </a:t>
            </a:r>
            <a:r>
              <a:rPr lang="pt-BR" sz="5400" dirty="0" smtClean="0"/>
              <a:t>E ATÉ SUPREENDEU</a:t>
            </a:r>
          </a:p>
          <a:p>
            <a:pPr algn="just"/>
            <a:r>
              <a:rPr lang="pt-BR" sz="5400" dirty="0" smtClean="0"/>
              <a:t>O QUE PRECISA SER </a:t>
            </a:r>
            <a:r>
              <a:rPr lang="pt-BR" sz="5400" b="1" dirty="0" smtClean="0">
                <a:solidFill>
                  <a:srgbClr val="FF0000"/>
                </a:solidFill>
              </a:rPr>
              <a:t>REVISTO</a:t>
            </a:r>
            <a:r>
              <a:rPr lang="pt-BR" sz="5400" dirty="0" smtClean="0"/>
              <a:t> E POR QUÊ?</a:t>
            </a:r>
          </a:p>
        </p:txBody>
      </p:sp>
    </p:spTree>
    <p:extLst>
      <p:ext uri="{BB962C8B-B14F-4D97-AF65-F5344CB8AC3E}">
        <p14:creationId xmlns:p14="http://schemas.microsoft.com/office/powerpoint/2010/main" val="2489968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Segundo semestre</a:t>
            </a:r>
            <a:endParaRPr lang="pt-BR" dirty="0"/>
          </a:p>
        </p:txBody>
      </p:sp>
      <p:sp>
        <p:nvSpPr>
          <p:cNvPr id="3" name="Espaço Reservado para Conteúdo 2"/>
          <p:cNvSpPr>
            <a:spLocks noGrp="1"/>
          </p:cNvSpPr>
          <p:nvPr>
            <p:ph idx="1"/>
          </p:nvPr>
        </p:nvSpPr>
        <p:spPr/>
        <p:txBody>
          <a:bodyPr/>
          <a:lstStyle/>
          <a:p>
            <a:r>
              <a:rPr lang="pt-BR" dirty="0" smtClean="0"/>
              <a:t>As crianças estão em férias</a:t>
            </a:r>
          </a:p>
          <a:p>
            <a:r>
              <a:rPr lang="pt-BR" dirty="0" smtClean="0"/>
              <a:t>Foi dada a tarefa de fazer o encontro com os pais: Jesus é a luz (</a:t>
            </a:r>
            <a:r>
              <a:rPr lang="pt-BR" dirty="0" err="1" smtClean="0"/>
              <a:t>pg</a:t>
            </a:r>
            <a:r>
              <a:rPr lang="pt-BR" dirty="0" smtClean="0"/>
              <a:t> 234 no livro do catequista). No primeiro encontro da turma revisar como foi essa tarefa. Poderia até sugerir que tirassem um foto no celular para ver a família reunida em torno da Palavra</a:t>
            </a:r>
            <a:endParaRPr lang="pt-BR" dirty="0"/>
          </a:p>
        </p:txBody>
      </p:sp>
    </p:spTree>
    <p:extLst>
      <p:ext uri="{BB962C8B-B14F-4D97-AF65-F5344CB8AC3E}">
        <p14:creationId xmlns:p14="http://schemas.microsoft.com/office/powerpoint/2010/main" val="11976075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260648"/>
            <a:ext cx="8229600" cy="1143000"/>
          </a:xfrm>
        </p:spPr>
        <p:txBody>
          <a:bodyPr/>
          <a:lstStyle/>
          <a:p>
            <a:r>
              <a:rPr lang="pt-BR" dirty="0" smtClean="0"/>
              <a:t>Encontros  de agosto</a:t>
            </a:r>
            <a:endParaRPr lang="pt-BR" dirty="0"/>
          </a:p>
        </p:txBody>
      </p:sp>
      <p:sp>
        <p:nvSpPr>
          <p:cNvPr id="3" name="Espaço Reservado para Conteúdo 2"/>
          <p:cNvSpPr>
            <a:spLocks noGrp="1"/>
          </p:cNvSpPr>
          <p:nvPr>
            <p:ph idx="1"/>
          </p:nvPr>
        </p:nvSpPr>
        <p:spPr>
          <a:xfrm>
            <a:off x="251520" y="1340768"/>
            <a:ext cx="8435280" cy="5184576"/>
          </a:xfrm>
        </p:spPr>
        <p:txBody>
          <a:bodyPr>
            <a:normAutofit fontScale="92500" lnSpcReduction="10000"/>
          </a:bodyPr>
          <a:lstStyle/>
          <a:p>
            <a:r>
              <a:rPr lang="pt-BR" dirty="0" smtClean="0"/>
              <a:t>14. Jesus entra em Jerusalém: vai ao encontro da Cruz. ( Ramos, crucifixo, retalhos de tecido para formar um tapete  - na p 129 se lê: “os retalhos que trouxemos”, mas é melhor que o catequista providencie. Tratar aqui do sentido do domingo de Ramos. </a:t>
            </a:r>
          </a:p>
          <a:p>
            <a:r>
              <a:rPr lang="pt-BR" dirty="0" smtClean="0"/>
              <a:t>15. O grande banquete: a última ceia</a:t>
            </a:r>
          </a:p>
          <a:p>
            <a:pPr marL="0" indent="0">
              <a:buNone/>
            </a:pPr>
            <a:r>
              <a:rPr lang="pt-BR" dirty="0" smtClean="0"/>
              <a:t>Pão e suco de uva para partilhar</a:t>
            </a:r>
          </a:p>
          <a:p>
            <a:pPr marL="0" indent="0">
              <a:buNone/>
            </a:pPr>
            <a:r>
              <a:rPr lang="pt-BR" dirty="0" smtClean="0"/>
              <a:t>Texto bíblico trata da última ceia – trata-se de uma refeição judaica , mas Cristo deixou naquela Ceia o memorial da sua paixão morte e ressurreição: centro de toda vida cristã. </a:t>
            </a:r>
          </a:p>
          <a:p>
            <a:pPr marL="0" indent="0">
              <a:buNone/>
            </a:pPr>
            <a:r>
              <a:rPr lang="pt-BR" dirty="0" smtClean="0"/>
              <a:t>Não é necessário explicar todo sentido da missa, pois haverá uma longa catequese sobre a Eucaristia no ano seguinte</a:t>
            </a:r>
          </a:p>
          <a:p>
            <a:pPr marL="0" indent="0">
              <a:buNone/>
            </a:pPr>
            <a:r>
              <a:rPr lang="pt-BR" dirty="0" smtClean="0"/>
              <a:t>Tarefa ir na missa e identificar as palavras da Última Ceia</a:t>
            </a:r>
          </a:p>
        </p:txBody>
      </p:sp>
    </p:spTree>
    <p:extLst>
      <p:ext uri="{BB962C8B-B14F-4D97-AF65-F5344CB8AC3E}">
        <p14:creationId xmlns:p14="http://schemas.microsoft.com/office/powerpoint/2010/main" val="915455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p:txBody>
          <a:bodyPr>
            <a:normAutofit fontScale="92500"/>
          </a:bodyPr>
          <a:lstStyle/>
          <a:p>
            <a:pPr marL="0" indent="0">
              <a:buNone/>
            </a:pPr>
            <a:r>
              <a:rPr lang="pt-BR" dirty="0" smtClean="0"/>
              <a:t>16. Jesus é pregado na Cruz: a morte de Jesus</a:t>
            </a:r>
          </a:p>
          <a:p>
            <a:pPr marL="0" indent="0">
              <a:buNone/>
            </a:pPr>
            <a:r>
              <a:rPr lang="pt-BR" dirty="0" smtClean="0"/>
              <a:t>Formar uma cruz para cada participante</a:t>
            </a:r>
          </a:p>
          <a:p>
            <a:r>
              <a:rPr lang="pt-BR" dirty="0" smtClean="0"/>
              <a:t>17. O caminho de </a:t>
            </a:r>
            <a:r>
              <a:rPr lang="pt-BR" dirty="0" err="1" smtClean="0"/>
              <a:t>Emaús</a:t>
            </a:r>
            <a:r>
              <a:rPr lang="pt-BR" dirty="0" smtClean="0"/>
              <a:t>: ressurreição</a:t>
            </a:r>
          </a:p>
          <a:p>
            <a:r>
              <a:rPr lang="pt-BR" dirty="0" smtClean="0"/>
              <a:t>Ler pausadamente e claramente, porque o texto é longo</a:t>
            </a:r>
          </a:p>
          <a:p>
            <a:r>
              <a:rPr lang="pt-BR" dirty="0" smtClean="0"/>
              <a:t>Talvez as crianças poderiam representar as cenas por meio da música</a:t>
            </a:r>
          </a:p>
          <a:p>
            <a:r>
              <a:rPr lang="pt-BR" dirty="0" smtClean="0"/>
              <a:t>Atividade com pedras e flores: tudo misturado na vida</a:t>
            </a:r>
          </a:p>
          <a:p>
            <a:r>
              <a:rPr lang="pt-BR" dirty="0" smtClean="0"/>
              <a:t>Apresentar as novidades a partir do próximo encontro ( ver p. 148) EXPLICAR AS ESCRITURAS</a:t>
            </a:r>
          </a:p>
          <a:p>
            <a:r>
              <a:rPr lang="pt-BR" dirty="0" smtClean="0"/>
              <a:t>CELEBRAÇÃO DO DIA DO CATEQUISTA</a:t>
            </a:r>
          </a:p>
          <a:p>
            <a:endParaRPr lang="pt-BR" dirty="0"/>
          </a:p>
        </p:txBody>
      </p:sp>
    </p:spTree>
    <p:extLst>
      <p:ext uri="{BB962C8B-B14F-4D97-AF65-F5344CB8AC3E}">
        <p14:creationId xmlns:p14="http://schemas.microsoft.com/office/powerpoint/2010/main" val="5975663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smtClean="0"/>
              <a:t>Encontros de Setembro</a:t>
            </a:r>
            <a:endParaRPr lang="pt-BR" dirty="0"/>
          </a:p>
        </p:txBody>
      </p:sp>
      <p:sp>
        <p:nvSpPr>
          <p:cNvPr id="3" name="Espaço Reservado para Conteúdo 2"/>
          <p:cNvSpPr>
            <a:spLocks noGrp="1"/>
          </p:cNvSpPr>
          <p:nvPr>
            <p:ph idx="1"/>
          </p:nvPr>
        </p:nvSpPr>
        <p:spPr>
          <a:xfrm>
            <a:off x="457200" y="1600200"/>
            <a:ext cx="8229600" cy="4925144"/>
          </a:xfrm>
        </p:spPr>
        <p:txBody>
          <a:bodyPr>
            <a:normAutofit lnSpcReduction="10000"/>
          </a:bodyPr>
          <a:lstStyle/>
          <a:p>
            <a:r>
              <a:rPr lang="pt-BR" dirty="0" smtClean="0"/>
              <a:t>18 Abraão: Pai de uma grande nação: construir a árvore com folhas da família de Abraão e Sara</a:t>
            </a:r>
          </a:p>
          <a:p>
            <a:r>
              <a:rPr lang="pt-BR" dirty="0" smtClean="0"/>
              <a:t>19 Jacó: Usar a árvore de Abraão . Mostrar a descendência de Abraão em Isaac e Jacó</a:t>
            </a:r>
          </a:p>
          <a:p>
            <a:r>
              <a:rPr lang="pt-BR" dirty="0" smtClean="0"/>
              <a:t>Cuidar bem do “Preparando a Leitura” p. 160</a:t>
            </a:r>
          </a:p>
          <a:p>
            <a:r>
              <a:rPr lang="pt-BR" dirty="0" smtClean="0"/>
              <a:t>Contar a história de Jacó com suas próprias palavras, seguindo os textos das páginas 161 -163</a:t>
            </a:r>
          </a:p>
          <a:p>
            <a:r>
              <a:rPr lang="pt-BR" dirty="0" smtClean="0"/>
              <a:t>20 José: preparar moedas</a:t>
            </a:r>
          </a:p>
          <a:p>
            <a:r>
              <a:rPr lang="pt-BR" dirty="0" smtClean="0"/>
              <a:t>Cuidar bem do “Preparando a Leitura” p. 167</a:t>
            </a:r>
          </a:p>
          <a:p>
            <a:r>
              <a:rPr lang="pt-BR" dirty="0" smtClean="0"/>
              <a:t>Contar a história de José com suas próprias palavras, seguindo os textos das páginas 168-170</a:t>
            </a:r>
          </a:p>
          <a:p>
            <a:endParaRPr lang="pt-BR" dirty="0" smtClean="0"/>
          </a:p>
          <a:p>
            <a:endParaRPr lang="pt-BR" dirty="0" smtClean="0"/>
          </a:p>
        </p:txBody>
      </p:sp>
    </p:spTree>
    <p:extLst>
      <p:ext uri="{BB962C8B-B14F-4D97-AF65-F5344CB8AC3E}">
        <p14:creationId xmlns:p14="http://schemas.microsoft.com/office/powerpoint/2010/main" val="11760045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395536" y="332656"/>
            <a:ext cx="8229600" cy="6525344"/>
          </a:xfrm>
        </p:spPr>
        <p:txBody>
          <a:bodyPr>
            <a:normAutofit/>
          </a:bodyPr>
          <a:lstStyle/>
          <a:p>
            <a:r>
              <a:rPr lang="pt-BR" dirty="0" smtClean="0"/>
              <a:t>Encontro com a família e o catequista: Jesus é a Nova Aliança p. 240  livro do catequista</a:t>
            </a:r>
          </a:p>
          <a:p>
            <a:r>
              <a:rPr lang="pt-BR" dirty="0" smtClean="0"/>
              <a:t>Recuperar os trabalhos do ano para mostrar aos pais: rede de pescar, barquinho, árvore de Abraão. Avaliar a catequese segundo a p. 242 </a:t>
            </a:r>
          </a:p>
          <a:p>
            <a:r>
              <a:rPr lang="pt-BR" dirty="0" smtClean="0"/>
              <a:t>Opcional: 19 a 24/9 semana sem catequese – pode ser boa oportunidade para recuperar algum encontro</a:t>
            </a:r>
          </a:p>
          <a:p>
            <a:r>
              <a:rPr lang="pt-BR" dirty="0" smtClean="0"/>
              <a:t>21 Escravidão no Egito</a:t>
            </a:r>
          </a:p>
          <a:p>
            <a:pPr marL="0" indent="0">
              <a:buNone/>
            </a:pPr>
            <a:r>
              <a:rPr lang="pt-BR" dirty="0" smtClean="0"/>
              <a:t>Cordas (?) e pirâmides do Egito</a:t>
            </a:r>
          </a:p>
          <a:p>
            <a:r>
              <a:rPr lang="pt-BR" dirty="0" smtClean="0"/>
              <a:t>Cuidar bem do “Preparando a Leitura” p. 174</a:t>
            </a:r>
          </a:p>
          <a:p>
            <a:r>
              <a:rPr lang="pt-BR" dirty="0" smtClean="0"/>
              <a:t>Contar a história com suas próprias palavras, seguindo os textos das páginas 175-177 trata de Moisés criança</a:t>
            </a:r>
          </a:p>
          <a:p>
            <a:r>
              <a:rPr lang="pt-BR" dirty="0" smtClean="0"/>
              <a:t>A música é breve e traz uma boa síntese</a:t>
            </a:r>
          </a:p>
          <a:p>
            <a:pPr marL="0" indent="0">
              <a:buNone/>
            </a:pPr>
            <a:endParaRPr lang="pt-BR" dirty="0" smtClean="0"/>
          </a:p>
          <a:p>
            <a:endParaRPr lang="pt-BR" dirty="0" smtClean="0"/>
          </a:p>
          <a:p>
            <a:endParaRPr lang="pt-BR" dirty="0"/>
          </a:p>
        </p:txBody>
      </p:sp>
    </p:spTree>
    <p:extLst>
      <p:ext uri="{BB962C8B-B14F-4D97-AF65-F5344CB8AC3E}">
        <p14:creationId xmlns:p14="http://schemas.microsoft.com/office/powerpoint/2010/main" val="3525710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9552" y="188640"/>
            <a:ext cx="8229600" cy="1143000"/>
          </a:xfrm>
        </p:spPr>
        <p:txBody>
          <a:bodyPr/>
          <a:lstStyle/>
          <a:p>
            <a:r>
              <a:rPr lang="pt-BR" dirty="0" smtClean="0"/>
              <a:t>Encontros de Outubro</a:t>
            </a:r>
            <a:endParaRPr lang="pt-BR" dirty="0"/>
          </a:p>
        </p:txBody>
      </p:sp>
      <p:sp>
        <p:nvSpPr>
          <p:cNvPr id="3" name="Espaço Reservado para Conteúdo 2"/>
          <p:cNvSpPr>
            <a:spLocks noGrp="1"/>
          </p:cNvSpPr>
          <p:nvPr>
            <p:ph idx="1"/>
          </p:nvPr>
        </p:nvSpPr>
        <p:spPr>
          <a:xfrm>
            <a:off x="251520" y="1340768"/>
            <a:ext cx="8435280" cy="5400600"/>
          </a:xfrm>
        </p:spPr>
        <p:txBody>
          <a:bodyPr>
            <a:normAutofit lnSpcReduction="10000"/>
          </a:bodyPr>
          <a:lstStyle/>
          <a:p>
            <a:r>
              <a:rPr lang="pt-BR" dirty="0" smtClean="0"/>
              <a:t>22. Moisés e a Páscoa – água ( ver se a atividade agrada)</a:t>
            </a:r>
          </a:p>
          <a:p>
            <a:r>
              <a:rPr lang="pt-BR" dirty="0" smtClean="0"/>
              <a:t>Cuidar bem do “Preparando a Leitura” p. 180 – bem longo, pois trata de Moisés adulto</a:t>
            </a:r>
          </a:p>
          <a:p>
            <a:r>
              <a:rPr lang="pt-BR" dirty="0" smtClean="0"/>
              <a:t>Contar a história com suas próprias palavras, seguindo os textos das páginas 181-182</a:t>
            </a:r>
          </a:p>
          <a:p>
            <a:r>
              <a:rPr lang="pt-BR" dirty="0" smtClean="0"/>
              <a:t>Água do Batismo</a:t>
            </a:r>
          </a:p>
          <a:p>
            <a:r>
              <a:rPr lang="pt-BR" dirty="0" smtClean="0"/>
              <a:t>23. A Aliança no Deserto: material para fazer as duas tábuas da Lei</a:t>
            </a:r>
          </a:p>
          <a:p>
            <a:r>
              <a:rPr lang="pt-BR" dirty="0" smtClean="0"/>
              <a:t>Cuidar bem do “Preparando a Leitura” p. 187 </a:t>
            </a:r>
          </a:p>
          <a:p>
            <a:r>
              <a:rPr lang="pt-BR" dirty="0" smtClean="0"/>
              <a:t>Contar a história com suas próprias palavras, seguindo os textos das páginas 188-190</a:t>
            </a:r>
          </a:p>
          <a:p>
            <a:r>
              <a:rPr lang="pt-BR" dirty="0" smtClean="0"/>
              <a:t>Ver os 10 mandamentos na perspectiva do seguimento de Jesus - Memorizar</a:t>
            </a:r>
          </a:p>
          <a:p>
            <a:endParaRPr lang="pt-BR" dirty="0" smtClean="0"/>
          </a:p>
          <a:p>
            <a:endParaRPr lang="pt-BR" dirty="0" smtClean="0"/>
          </a:p>
          <a:p>
            <a:pPr marL="0" indent="0">
              <a:buNone/>
            </a:pPr>
            <a:endParaRPr lang="pt-BR" dirty="0" smtClean="0"/>
          </a:p>
        </p:txBody>
      </p:sp>
    </p:spTree>
    <p:extLst>
      <p:ext uri="{BB962C8B-B14F-4D97-AF65-F5344CB8AC3E}">
        <p14:creationId xmlns:p14="http://schemas.microsoft.com/office/powerpoint/2010/main" val="34676477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183</TotalTime>
  <Words>1075</Words>
  <Application>Microsoft Office PowerPoint</Application>
  <PresentationFormat>Apresentação na tela (4:3)</PresentationFormat>
  <Paragraphs>90</Paragraphs>
  <Slides>13</Slides>
  <Notes>0</Notes>
  <HiddenSlides>0</HiddenSlides>
  <MMClips>0</MMClips>
  <ScaleCrop>false</ScaleCrop>
  <HeadingPairs>
    <vt:vector size="4" baseType="variant">
      <vt:variant>
        <vt:lpstr>Tema</vt:lpstr>
      </vt:variant>
      <vt:variant>
        <vt:i4>1</vt:i4>
      </vt:variant>
      <vt:variant>
        <vt:lpstr>Títulos de slides</vt:lpstr>
      </vt:variant>
      <vt:variant>
        <vt:i4>13</vt:i4>
      </vt:variant>
    </vt:vector>
  </HeadingPairs>
  <TitlesOfParts>
    <vt:vector size="14" baseType="lpstr">
      <vt:lpstr>Fluxo</vt:lpstr>
      <vt:lpstr>EUCARISTIA 1 FASE DE CONSOLIDAÇÃO</vt:lpstr>
      <vt:lpstr>O que já fizemos?</vt:lpstr>
      <vt:lpstr>       ANOTE NA FOLHA DE AVALIAÇÃO </vt:lpstr>
      <vt:lpstr>Segundo semestre</vt:lpstr>
      <vt:lpstr>Encontros  de agosto</vt:lpstr>
      <vt:lpstr>Apresentação do PowerPoint</vt:lpstr>
      <vt:lpstr>Encontros de Setembro</vt:lpstr>
      <vt:lpstr>Apresentação do PowerPoint</vt:lpstr>
      <vt:lpstr>Encontros de Outubro</vt:lpstr>
      <vt:lpstr>Apresentação do PowerPoint</vt:lpstr>
      <vt:lpstr>Apresentação do PowerPoint</vt:lpstr>
      <vt:lpstr>Apresentação do PowerPoint</vt:lpstr>
      <vt:lpstr>AVISOS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EUCARISTIA 1 FASE DE CONSOLIDAÇÃO</dc:title>
  <dc:creator>Dom Leomar</dc:creator>
  <cp:lastModifiedBy>FABIANO SCHWANCK</cp:lastModifiedBy>
  <cp:revision>9</cp:revision>
  <dcterms:created xsi:type="dcterms:W3CDTF">2016-07-09T00:19:23Z</dcterms:created>
  <dcterms:modified xsi:type="dcterms:W3CDTF">2016-07-20T03:05:14Z</dcterms:modified>
</cp:coreProperties>
</file>