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Coord</a:t>
          </a:r>
          <a:r>
            <a:rPr lang="pt-BR" dirty="0" smtClean="0"/>
            <a:t>. </a:t>
          </a:r>
          <a:r>
            <a:rPr lang="pt-BR" dirty="0" smtClean="0">
              <a:solidFill>
                <a:schemeClr val="tx1"/>
              </a:solidFill>
            </a:rPr>
            <a:t>IVC </a:t>
          </a:r>
          <a:endParaRPr lang="pt-BR" dirty="0">
            <a:solidFill>
              <a:schemeClr val="tx1"/>
            </a:solidFill>
          </a:endParaRPr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555406A5-99BC-4F40-B59F-5B8B3B9ED543}">
      <dgm:prSet phldrT="[Texto]"/>
      <dgm:spPr>
        <a:solidFill>
          <a:srgbClr val="FFFF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Ec2</a:t>
          </a:r>
          <a:endParaRPr lang="pt-BR" dirty="0">
            <a:solidFill>
              <a:schemeClr val="tx1"/>
            </a:solidFill>
          </a:endParaRPr>
        </a:p>
      </dgm:t>
    </dgm:pt>
    <dgm:pt modelId="{F4B7C779-CEA7-4F9B-A4C2-C695F2C7293B}" type="parTrans" cxnId="{D0B4FDA6-9C0B-4E9B-B384-B36FCEFF81B9}">
      <dgm:prSet/>
      <dgm:spPr/>
      <dgm:t>
        <a:bodyPr/>
        <a:lstStyle/>
        <a:p>
          <a:endParaRPr lang="pt-BR"/>
        </a:p>
      </dgm:t>
    </dgm:pt>
    <dgm:pt modelId="{F903FC53-E722-48A6-BE8B-88C48F4D5C3D}" type="sibTrans" cxnId="{D0B4FDA6-9C0B-4E9B-B384-B36FCEFF81B9}">
      <dgm:prSet/>
      <dgm:spPr/>
      <dgm:t>
        <a:bodyPr/>
        <a:lstStyle/>
        <a:p>
          <a:endParaRPr lang="pt-BR"/>
        </a:p>
      </dgm:t>
    </dgm:pt>
    <dgm:pt modelId="{0CD2E8BE-3D95-4BC5-B23F-2D5BA6FCC904}">
      <dgm:prSet phldrT="[Texto]"/>
      <dgm:spPr>
        <a:solidFill>
          <a:srgbClr val="FFFF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Ec1</a:t>
          </a:r>
          <a:endParaRPr lang="pt-BR" dirty="0">
            <a:solidFill>
              <a:schemeClr val="tx1"/>
            </a:solidFill>
          </a:endParaRPr>
        </a:p>
      </dgm:t>
    </dgm:pt>
    <dgm:pt modelId="{2751EFB9-6C01-4910-8506-E5E85B0A5F77}" type="parTrans" cxnId="{9743DC4C-C40B-4636-82AD-C2F48EBC87BD}">
      <dgm:prSet/>
      <dgm:spPr/>
      <dgm:t>
        <a:bodyPr/>
        <a:lstStyle/>
        <a:p>
          <a:endParaRPr lang="pt-BR"/>
        </a:p>
      </dgm:t>
    </dgm:pt>
    <dgm:pt modelId="{67D72A46-6063-4BFB-9DBE-146642978644}" type="sibTrans" cxnId="{9743DC4C-C40B-4636-82AD-C2F48EBC87BD}">
      <dgm:prSet/>
      <dgm:spPr/>
      <dgm:t>
        <a:bodyPr/>
        <a:lstStyle/>
        <a:p>
          <a:endParaRPr lang="pt-BR"/>
        </a:p>
      </dgm:t>
    </dgm:pt>
    <dgm:pt modelId="{5974981A-E507-4ADD-A7F4-F1A63E97B60E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Crisma2</a:t>
          </a:r>
          <a:endParaRPr lang="pt-BR" dirty="0"/>
        </a:p>
      </dgm:t>
    </dgm:pt>
    <dgm:pt modelId="{6416166E-3D9B-4322-8A68-5D283ACCD411}" type="parTrans" cxnId="{ED7B5900-7DE3-42DD-AEC1-15FF8EF98A47}">
      <dgm:prSet/>
      <dgm:spPr/>
      <dgm:t>
        <a:bodyPr/>
        <a:lstStyle/>
        <a:p>
          <a:endParaRPr lang="pt-BR"/>
        </a:p>
      </dgm:t>
    </dgm:pt>
    <dgm:pt modelId="{F8453772-6934-42F9-928D-B1293762A8AA}" type="sibTrans" cxnId="{ED7B5900-7DE3-42DD-AEC1-15FF8EF98A47}">
      <dgm:prSet/>
      <dgm:spPr/>
      <dgm:t>
        <a:bodyPr/>
        <a:lstStyle/>
        <a:p>
          <a:endParaRPr lang="pt-BR"/>
        </a:p>
      </dgm:t>
    </dgm:pt>
    <dgm:pt modelId="{BF53CC0D-5F25-4202-93C2-418E4A696A13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Crisma1</a:t>
          </a:r>
          <a:endParaRPr lang="pt-BR" dirty="0"/>
        </a:p>
      </dgm:t>
    </dgm:pt>
    <dgm:pt modelId="{7AFD4C9F-97FF-4792-A053-5F0F570B5C31}" type="parTrans" cxnId="{2F389B92-099F-4C28-8451-12D81104FA89}">
      <dgm:prSet/>
      <dgm:spPr/>
      <dgm:t>
        <a:bodyPr/>
        <a:lstStyle/>
        <a:p>
          <a:endParaRPr lang="pt-BR"/>
        </a:p>
      </dgm:t>
    </dgm:pt>
    <dgm:pt modelId="{574AF885-7112-43C3-9E66-20CDEAE658FD}" type="sibTrans" cxnId="{2F389B92-099F-4C28-8451-12D81104FA89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FA1CEB8C-1FC6-4842-87DB-B209DCFA4A45}" type="pres">
      <dgm:prSet presAssocID="{F4B7C779-CEA7-4F9B-A4C2-C695F2C7293B}" presName="Name19" presStyleLbl="parChTrans1D2" presStyleIdx="0" presStyleCnt="2"/>
      <dgm:spPr/>
      <dgm:t>
        <a:bodyPr/>
        <a:lstStyle/>
        <a:p>
          <a:endParaRPr lang="pt-BR"/>
        </a:p>
      </dgm:t>
    </dgm:pt>
    <dgm:pt modelId="{39B960E6-881D-40DE-9D66-A1B619880BE5}" type="pres">
      <dgm:prSet presAssocID="{555406A5-99BC-4F40-B59F-5B8B3B9ED543}" presName="Name21" presStyleCnt="0"/>
      <dgm:spPr/>
    </dgm:pt>
    <dgm:pt modelId="{6888F285-2F11-4419-B951-F3A4D0B994BC}" type="pres">
      <dgm:prSet presAssocID="{555406A5-99BC-4F40-B59F-5B8B3B9ED543}" presName="level2Shape" presStyleLbl="node2" presStyleIdx="0" presStyleCnt="2" custLinFactNeighborX="9442" custLinFactNeighborY="7007"/>
      <dgm:spPr/>
      <dgm:t>
        <a:bodyPr/>
        <a:lstStyle/>
        <a:p>
          <a:endParaRPr lang="pt-BR"/>
        </a:p>
      </dgm:t>
    </dgm:pt>
    <dgm:pt modelId="{34ECC3DA-DFA8-4274-85AC-F637D2EFFEDA}" type="pres">
      <dgm:prSet presAssocID="{555406A5-99BC-4F40-B59F-5B8B3B9ED543}" presName="hierChild3" presStyleCnt="0"/>
      <dgm:spPr/>
    </dgm:pt>
    <dgm:pt modelId="{C5AC7258-F078-4B1A-86F8-070E69C4A663}" type="pres">
      <dgm:prSet presAssocID="{2751EFB9-6C01-4910-8506-E5E85B0A5F77}" presName="Name19" presStyleLbl="parChTrans1D3" presStyleIdx="0" presStyleCnt="2"/>
      <dgm:spPr/>
      <dgm:t>
        <a:bodyPr/>
        <a:lstStyle/>
        <a:p>
          <a:endParaRPr lang="pt-BR"/>
        </a:p>
      </dgm:t>
    </dgm:pt>
    <dgm:pt modelId="{F8F57FF1-40E8-43DC-825B-6B4517AF3EB2}" type="pres">
      <dgm:prSet presAssocID="{0CD2E8BE-3D95-4BC5-B23F-2D5BA6FCC904}" presName="Name21" presStyleCnt="0"/>
      <dgm:spPr/>
    </dgm:pt>
    <dgm:pt modelId="{B1771F83-C626-4916-B0ED-C9C7D32AA4D1}" type="pres">
      <dgm:prSet presAssocID="{0CD2E8BE-3D95-4BC5-B23F-2D5BA6FCC904}" presName="level2Shape" presStyleLbl="node3" presStyleIdx="0" presStyleCnt="2" custLinFactNeighborX="10012" custLinFactNeighborY="-3933"/>
      <dgm:spPr/>
      <dgm:t>
        <a:bodyPr/>
        <a:lstStyle/>
        <a:p>
          <a:endParaRPr lang="pt-BR"/>
        </a:p>
      </dgm:t>
    </dgm:pt>
    <dgm:pt modelId="{FEB24A3E-2344-44E1-89B1-A564C3B8CD6F}" type="pres">
      <dgm:prSet presAssocID="{0CD2E8BE-3D95-4BC5-B23F-2D5BA6FCC904}" presName="hierChild3" presStyleCnt="0"/>
      <dgm:spPr/>
    </dgm:pt>
    <dgm:pt modelId="{1ECD6906-A6B4-4661-9087-39D0C9DB009D}" type="pres">
      <dgm:prSet presAssocID="{6416166E-3D9B-4322-8A68-5D283ACCD411}" presName="Name19" presStyleLbl="parChTrans1D2" presStyleIdx="1" presStyleCnt="2"/>
      <dgm:spPr/>
      <dgm:t>
        <a:bodyPr/>
        <a:lstStyle/>
        <a:p>
          <a:endParaRPr lang="pt-BR"/>
        </a:p>
      </dgm:t>
    </dgm:pt>
    <dgm:pt modelId="{C23E9223-B543-4475-83B9-0382457C7051}" type="pres">
      <dgm:prSet presAssocID="{5974981A-E507-4ADD-A7F4-F1A63E97B60E}" presName="Name21" presStyleCnt="0"/>
      <dgm:spPr/>
    </dgm:pt>
    <dgm:pt modelId="{7E1E7E43-84D7-47D7-A191-9405EF41E118}" type="pres">
      <dgm:prSet presAssocID="{5974981A-E507-4ADD-A7F4-F1A63E97B60E}" presName="level2Shape" presStyleLbl="node2" presStyleIdx="1" presStyleCnt="2" custLinFactNeighborX="2957" custLinFactNeighborY="5390"/>
      <dgm:spPr/>
      <dgm:t>
        <a:bodyPr/>
        <a:lstStyle/>
        <a:p>
          <a:endParaRPr lang="pt-BR"/>
        </a:p>
      </dgm:t>
    </dgm:pt>
    <dgm:pt modelId="{9565D226-C80F-4FC3-9AEE-04DE8A352570}" type="pres">
      <dgm:prSet presAssocID="{5974981A-E507-4ADD-A7F4-F1A63E97B60E}" presName="hierChild3" presStyleCnt="0"/>
      <dgm:spPr/>
    </dgm:pt>
    <dgm:pt modelId="{D2C9735F-17BE-4E1B-B4D6-C9187119E777}" type="pres">
      <dgm:prSet presAssocID="{7AFD4C9F-97FF-4792-A053-5F0F570B5C31}" presName="Name19" presStyleLbl="parChTrans1D3" presStyleIdx="1" presStyleCnt="2"/>
      <dgm:spPr/>
      <dgm:t>
        <a:bodyPr/>
        <a:lstStyle/>
        <a:p>
          <a:endParaRPr lang="pt-BR"/>
        </a:p>
      </dgm:t>
    </dgm:pt>
    <dgm:pt modelId="{7EB62FE8-48BE-40C5-BCDF-CDFC01CB1C24}" type="pres">
      <dgm:prSet presAssocID="{BF53CC0D-5F25-4202-93C2-418E4A696A13}" presName="Name21" presStyleCnt="0"/>
      <dgm:spPr/>
    </dgm:pt>
    <dgm:pt modelId="{4156A7A4-5152-47DE-9B7F-305BE58B2240}" type="pres">
      <dgm:prSet presAssocID="{BF53CC0D-5F25-4202-93C2-418E4A696A13}" presName="level2Shape" presStyleLbl="node3" presStyleIdx="1" presStyleCnt="2" custLinFactNeighborX="2957" custLinFactNeighborY="-3933"/>
      <dgm:spPr/>
      <dgm:t>
        <a:bodyPr/>
        <a:lstStyle/>
        <a:p>
          <a:endParaRPr lang="pt-BR"/>
        </a:p>
      </dgm:t>
    </dgm:pt>
    <dgm:pt modelId="{B15FEAAD-4009-4C6B-B732-7A126110DAF1}" type="pres">
      <dgm:prSet presAssocID="{BF53CC0D-5F25-4202-93C2-418E4A696A13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ED7B5900-7DE3-42DD-AEC1-15FF8EF98A47}" srcId="{DABA5B2A-1230-4D91-A752-3C3A5C6EB869}" destId="{5974981A-E507-4ADD-A7F4-F1A63E97B60E}" srcOrd="1" destOrd="0" parTransId="{6416166E-3D9B-4322-8A68-5D283ACCD411}" sibTransId="{F8453772-6934-42F9-928D-B1293762A8AA}"/>
    <dgm:cxn modelId="{D0B4FDA6-9C0B-4E9B-B384-B36FCEFF81B9}" srcId="{DABA5B2A-1230-4D91-A752-3C3A5C6EB869}" destId="{555406A5-99BC-4F40-B59F-5B8B3B9ED543}" srcOrd="0" destOrd="0" parTransId="{F4B7C779-CEA7-4F9B-A4C2-C695F2C7293B}" sibTransId="{F903FC53-E722-48A6-BE8B-88C48F4D5C3D}"/>
    <dgm:cxn modelId="{E90B53EA-F2B8-4BC3-9681-6EED0D29607B}" type="presOf" srcId="{0CD2E8BE-3D95-4BC5-B23F-2D5BA6FCC904}" destId="{B1771F83-C626-4916-B0ED-C9C7D32AA4D1}" srcOrd="0" destOrd="0" presId="urn:microsoft.com/office/officeart/2005/8/layout/hierarchy6"/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771EBA9A-9B21-4C58-A7DC-03964A98F45E}" type="presOf" srcId="{BF53CC0D-5F25-4202-93C2-418E4A696A13}" destId="{4156A7A4-5152-47DE-9B7F-305BE58B2240}" srcOrd="0" destOrd="0" presId="urn:microsoft.com/office/officeart/2005/8/layout/hierarchy6"/>
    <dgm:cxn modelId="{9743DC4C-C40B-4636-82AD-C2F48EBC87BD}" srcId="{555406A5-99BC-4F40-B59F-5B8B3B9ED543}" destId="{0CD2E8BE-3D95-4BC5-B23F-2D5BA6FCC904}" srcOrd="0" destOrd="0" parTransId="{2751EFB9-6C01-4910-8506-E5E85B0A5F77}" sibTransId="{67D72A46-6063-4BFB-9DBE-146642978644}"/>
    <dgm:cxn modelId="{2F389B92-099F-4C28-8451-12D81104FA89}" srcId="{5974981A-E507-4ADD-A7F4-F1A63E97B60E}" destId="{BF53CC0D-5F25-4202-93C2-418E4A696A13}" srcOrd="0" destOrd="0" parTransId="{7AFD4C9F-97FF-4792-A053-5F0F570B5C31}" sibTransId="{574AF885-7112-43C3-9E66-20CDEAE658FD}"/>
    <dgm:cxn modelId="{DC9ED39D-7421-4150-B461-57852F858D86}" type="presOf" srcId="{F4B7C779-CEA7-4F9B-A4C2-C695F2C7293B}" destId="{FA1CEB8C-1FC6-4842-87DB-B209DCFA4A45}" srcOrd="0" destOrd="0" presId="urn:microsoft.com/office/officeart/2005/8/layout/hierarchy6"/>
    <dgm:cxn modelId="{7D2D68CA-9606-45E0-A451-4A331C1860A3}" type="presOf" srcId="{DABA5B2A-1230-4D91-A752-3C3A5C6EB869}" destId="{D5E7AA96-1D9E-44DB-8937-7B23B664FF56}" srcOrd="0" destOrd="0" presId="urn:microsoft.com/office/officeart/2005/8/layout/hierarchy6"/>
    <dgm:cxn modelId="{2AEFE712-F704-467E-85FF-53BAEAEE9A21}" type="presOf" srcId="{7AFD4C9F-97FF-4792-A053-5F0F570B5C31}" destId="{D2C9735F-17BE-4E1B-B4D6-C9187119E777}" srcOrd="0" destOrd="0" presId="urn:microsoft.com/office/officeart/2005/8/layout/hierarchy6"/>
    <dgm:cxn modelId="{7304F0DB-8870-4BE5-B20C-34B837912246}" type="presOf" srcId="{2751EFB9-6C01-4910-8506-E5E85B0A5F77}" destId="{C5AC7258-F078-4B1A-86F8-070E69C4A663}" srcOrd="0" destOrd="0" presId="urn:microsoft.com/office/officeart/2005/8/layout/hierarchy6"/>
    <dgm:cxn modelId="{EDAC3D44-F307-4663-B076-F348B78C776C}" type="presOf" srcId="{555406A5-99BC-4F40-B59F-5B8B3B9ED543}" destId="{6888F285-2F11-4419-B951-F3A4D0B994BC}" srcOrd="0" destOrd="0" presId="urn:microsoft.com/office/officeart/2005/8/layout/hierarchy6"/>
    <dgm:cxn modelId="{80920015-0633-46F4-8B1C-BBC6CD483668}" type="presOf" srcId="{1EA4D79A-21D8-46D2-98C3-1C5D4D41A9AD}" destId="{7E959BAC-49F3-44E7-9B6F-2733899AF6CA}" srcOrd="0" destOrd="0" presId="urn:microsoft.com/office/officeart/2005/8/layout/hierarchy6"/>
    <dgm:cxn modelId="{3180A934-4B94-4B65-8E19-ECE840FF5095}" type="presOf" srcId="{5974981A-E507-4ADD-A7F4-F1A63E97B60E}" destId="{7E1E7E43-84D7-47D7-A191-9405EF41E118}" srcOrd="0" destOrd="0" presId="urn:microsoft.com/office/officeart/2005/8/layout/hierarchy6"/>
    <dgm:cxn modelId="{D644100F-BF9F-4721-8DE6-DA881A8E5CB0}" type="presOf" srcId="{6416166E-3D9B-4322-8A68-5D283ACCD411}" destId="{1ECD6906-A6B4-4661-9087-39D0C9DB009D}" srcOrd="0" destOrd="0" presId="urn:microsoft.com/office/officeart/2005/8/layout/hierarchy6"/>
    <dgm:cxn modelId="{05A0BC95-4DEB-412E-9E78-C8CBD362CC70}" type="presParOf" srcId="{7E959BAC-49F3-44E7-9B6F-2733899AF6CA}" destId="{D6FC0018-8FCD-49E2-8A95-033A561E0A15}" srcOrd="0" destOrd="0" presId="urn:microsoft.com/office/officeart/2005/8/layout/hierarchy6"/>
    <dgm:cxn modelId="{F7CC8005-157C-4457-8AC3-9BD4C20A4156}" type="presParOf" srcId="{D6FC0018-8FCD-49E2-8A95-033A561E0A15}" destId="{E9264D54-DB77-4547-8CD9-A05B90D30223}" srcOrd="0" destOrd="0" presId="urn:microsoft.com/office/officeart/2005/8/layout/hierarchy6"/>
    <dgm:cxn modelId="{5F478524-9970-4BFC-841F-FDE40230169D}" type="presParOf" srcId="{E9264D54-DB77-4547-8CD9-A05B90D30223}" destId="{AB442381-A5F5-4F42-B8DA-61C1661A798B}" srcOrd="0" destOrd="0" presId="urn:microsoft.com/office/officeart/2005/8/layout/hierarchy6"/>
    <dgm:cxn modelId="{50EAD0CA-8C94-47EB-9485-5017B1B1EBD3}" type="presParOf" srcId="{AB442381-A5F5-4F42-B8DA-61C1661A798B}" destId="{D5E7AA96-1D9E-44DB-8937-7B23B664FF56}" srcOrd="0" destOrd="0" presId="urn:microsoft.com/office/officeart/2005/8/layout/hierarchy6"/>
    <dgm:cxn modelId="{2A8FD568-9DDA-4600-B95A-C076FFD11B96}" type="presParOf" srcId="{AB442381-A5F5-4F42-B8DA-61C1661A798B}" destId="{C2D27BD9-AEDF-4E8B-B661-90F0FA4E61C2}" srcOrd="1" destOrd="0" presId="urn:microsoft.com/office/officeart/2005/8/layout/hierarchy6"/>
    <dgm:cxn modelId="{37E15E41-02F0-4373-940C-DA22E99A5A67}" type="presParOf" srcId="{C2D27BD9-AEDF-4E8B-B661-90F0FA4E61C2}" destId="{FA1CEB8C-1FC6-4842-87DB-B209DCFA4A45}" srcOrd="0" destOrd="0" presId="urn:microsoft.com/office/officeart/2005/8/layout/hierarchy6"/>
    <dgm:cxn modelId="{E9F2BD41-8565-4AC1-BD97-AEF07FF3934F}" type="presParOf" srcId="{C2D27BD9-AEDF-4E8B-B661-90F0FA4E61C2}" destId="{39B960E6-881D-40DE-9D66-A1B619880BE5}" srcOrd="1" destOrd="0" presId="urn:microsoft.com/office/officeart/2005/8/layout/hierarchy6"/>
    <dgm:cxn modelId="{26BC8287-C828-4836-9347-BBAB052102F9}" type="presParOf" srcId="{39B960E6-881D-40DE-9D66-A1B619880BE5}" destId="{6888F285-2F11-4419-B951-F3A4D0B994BC}" srcOrd="0" destOrd="0" presId="urn:microsoft.com/office/officeart/2005/8/layout/hierarchy6"/>
    <dgm:cxn modelId="{B3A68103-4BD5-4277-8E6C-AFC251F95ABB}" type="presParOf" srcId="{39B960E6-881D-40DE-9D66-A1B619880BE5}" destId="{34ECC3DA-DFA8-4274-85AC-F637D2EFFEDA}" srcOrd="1" destOrd="0" presId="urn:microsoft.com/office/officeart/2005/8/layout/hierarchy6"/>
    <dgm:cxn modelId="{FA91D8B4-81F7-4D73-AF4F-25B99D0BEC96}" type="presParOf" srcId="{34ECC3DA-DFA8-4274-85AC-F637D2EFFEDA}" destId="{C5AC7258-F078-4B1A-86F8-070E69C4A663}" srcOrd="0" destOrd="0" presId="urn:microsoft.com/office/officeart/2005/8/layout/hierarchy6"/>
    <dgm:cxn modelId="{D0DC00A7-1946-42AA-8C2C-43E8A048EA46}" type="presParOf" srcId="{34ECC3DA-DFA8-4274-85AC-F637D2EFFEDA}" destId="{F8F57FF1-40E8-43DC-825B-6B4517AF3EB2}" srcOrd="1" destOrd="0" presId="urn:microsoft.com/office/officeart/2005/8/layout/hierarchy6"/>
    <dgm:cxn modelId="{4487C534-CAFF-4C35-B859-92D97F935EB3}" type="presParOf" srcId="{F8F57FF1-40E8-43DC-825B-6B4517AF3EB2}" destId="{B1771F83-C626-4916-B0ED-C9C7D32AA4D1}" srcOrd="0" destOrd="0" presId="urn:microsoft.com/office/officeart/2005/8/layout/hierarchy6"/>
    <dgm:cxn modelId="{E9F11A4A-2557-4DA2-9A26-EFFC2ECECD9E}" type="presParOf" srcId="{F8F57FF1-40E8-43DC-825B-6B4517AF3EB2}" destId="{FEB24A3E-2344-44E1-89B1-A564C3B8CD6F}" srcOrd="1" destOrd="0" presId="urn:microsoft.com/office/officeart/2005/8/layout/hierarchy6"/>
    <dgm:cxn modelId="{B5998C4C-735D-4B4D-83C3-8FF52F79DBB0}" type="presParOf" srcId="{C2D27BD9-AEDF-4E8B-B661-90F0FA4E61C2}" destId="{1ECD6906-A6B4-4661-9087-39D0C9DB009D}" srcOrd="2" destOrd="0" presId="urn:microsoft.com/office/officeart/2005/8/layout/hierarchy6"/>
    <dgm:cxn modelId="{49D333E6-C772-4D7F-8604-54FD83199ADD}" type="presParOf" srcId="{C2D27BD9-AEDF-4E8B-B661-90F0FA4E61C2}" destId="{C23E9223-B543-4475-83B9-0382457C7051}" srcOrd="3" destOrd="0" presId="urn:microsoft.com/office/officeart/2005/8/layout/hierarchy6"/>
    <dgm:cxn modelId="{F164E4AA-A09C-4CDB-AE1B-6D4CA10A453D}" type="presParOf" srcId="{C23E9223-B543-4475-83B9-0382457C7051}" destId="{7E1E7E43-84D7-47D7-A191-9405EF41E118}" srcOrd="0" destOrd="0" presId="urn:microsoft.com/office/officeart/2005/8/layout/hierarchy6"/>
    <dgm:cxn modelId="{4AF1178B-4EE6-454D-92E2-51941072AA44}" type="presParOf" srcId="{C23E9223-B543-4475-83B9-0382457C7051}" destId="{9565D226-C80F-4FC3-9AEE-04DE8A352570}" srcOrd="1" destOrd="0" presId="urn:microsoft.com/office/officeart/2005/8/layout/hierarchy6"/>
    <dgm:cxn modelId="{19C76691-3D2A-403B-BDF3-1E44AC0E1507}" type="presParOf" srcId="{9565D226-C80F-4FC3-9AEE-04DE8A352570}" destId="{D2C9735F-17BE-4E1B-B4D6-C9187119E777}" srcOrd="0" destOrd="0" presId="urn:microsoft.com/office/officeart/2005/8/layout/hierarchy6"/>
    <dgm:cxn modelId="{E5FADBB3-BCE0-4303-B3C0-98152E2B1DF9}" type="presParOf" srcId="{9565D226-C80F-4FC3-9AEE-04DE8A352570}" destId="{7EB62FE8-48BE-40C5-BCDF-CDFC01CB1C24}" srcOrd="1" destOrd="0" presId="urn:microsoft.com/office/officeart/2005/8/layout/hierarchy6"/>
    <dgm:cxn modelId="{BED293C0-6809-4416-AA3A-A962F004305A}" type="presParOf" srcId="{7EB62FE8-48BE-40C5-BCDF-CDFC01CB1C24}" destId="{4156A7A4-5152-47DE-9B7F-305BE58B2240}" srcOrd="0" destOrd="0" presId="urn:microsoft.com/office/officeart/2005/8/layout/hierarchy6"/>
    <dgm:cxn modelId="{278A59EE-6575-4179-8DF7-B1C8246568D6}" type="presParOf" srcId="{7EB62FE8-48BE-40C5-BCDF-CDFC01CB1C24}" destId="{B15FEAAD-4009-4C6B-B732-7A126110DAF1}" srcOrd="1" destOrd="0" presId="urn:microsoft.com/office/officeart/2005/8/layout/hierarchy6"/>
    <dgm:cxn modelId="{9DDBD48C-3BD6-476E-9304-FBB19EBA80FF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Vicariato </a:t>
          </a:r>
        </a:p>
        <a:p>
          <a:r>
            <a:rPr lang="pt-BR" dirty="0" smtClean="0"/>
            <a:t>Gravataí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0113E878-C5B2-4820-9A93-5415AADBF12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Padre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Pe. Alexsandro</a:t>
          </a:r>
          <a:endParaRPr lang="pt-BR" dirty="0"/>
        </a:p>
      </dgm:t>
    </dgm:pt>
    <dgm:pt modelId="{7DC439C6-7B2A-4448-8EE4-E8ECC75A1189}" type="parTrans" cxnId="{9056D1D7-FB79-4256-B8BF-7836D26274E6}">
      <dgm:prSet/>
      <dgm:spPr/>
      <dgm:t>
        <a:bodyPr/>
        <a:lstStyle/>
        <a:p>
          <a:endParaRPr lang="pt-BR"/>
        </a:p>
      </dgm:t>
    </dgm:pt>
    <dgm:pt modelId="{E0088E79-F163-4708-8D99-BC99ECC83DC7}" type="sibTrans" cxnId="{9056D1D7-FB79-4256-B8BF-7836D26274E6}">
      <dgm:prSet/>
      <dgm:spPr/>
      <dgm:t>
        <a:bodyPr/>
        <a:lstStyle/>
        <a:p>
          <a:endParaRPr lang="pt-BR"/>
        </a:p>
      </dgm:t>
    </dgm:pt>
    <dgm:pt modelId="{34045704-CC81-43A8-B806-35B7F2AF8E44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err="1" smtClean="0"/>
            <a:t>Coord</a:t>
          </a:r>
          <a:r>
            <a:rPr lang="pt-BR" dirty="0" smtClean="0"/>
            <a:t> Leigo: </a:t>
          </a:r>
        </a:p>
        <a:p>
          <a:r>
            <a:rPr lang="pt-BR" dirty="0" smtClean="0"/>
            <a:t>Rose</a:t>
          </a:r>
          <a:endParaRPr lang="pt-BR" dirty="0"/>
        </a:p>
      </dgm:t>
    </dgm:pt>
    <dgm:pt modelId="{F9B29FBD-A4F8-4ED6-950E-72AF91ED096C}" type="parTrans" cxnId="{DB45F4E1-D888-4DA7-ABC3-33BEFDCB0FB7}">
      <dgm:prSet/>
      <dgm:spPr/>
      <dgm:t>
        <a:bodyPr/>
        <a:lstStyle/>
        <a:p>
          <a:endParaRPr lang="pt-BR"/>
        </a:p>
      </dgm:t>
    </dgm:pt>
    <dgm:pt modelId="{4939C6D1-1332-4453-9A28-22F89A7DCDDD}" type="sibTrans" cxnId="{DB45F4E1-D888-4DA7-ABC3-33BEFDCB0FB7}">
      <dgm:prSet/>
      <dgm:spPr/>
      <dgm:t>
        <a:bodyPr/>
        <a:lstStyle/>
        <a:p>
          <a:endParaRPr lang="pt-BR"/>
        </a:p>
      </dgm:t>
    </dgm:pt>
    <dgm:pt modelId="{099CEE08-ABE3-4D56-8A4E-C820549BE75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err="1" smtClean="0"/>
            <a:t>Sec</a:t>
          </a:r>
          <a:r>
            <a:rPr lang="pt-BR" dirty="0" smtClean="0"/>
            <a:t>:</a:t>
          </a:r>
        </a:p>
        <a:p>
          <a:endParaRPr lang="pt-BR" dirty="0"/>
        </a:p>
      </dgm:t>
    </dgm:pt>
    <dgm:pt modelId="{8FC00BD4-2FD0-485E-B4BB-0610B008EB8C}" type="parTrans" cxnId="{737B8593-3E7F-4B50-B17A-ACCFCFC279C1}">
      <dgm:prSet/>
      <dgm:spPr/>
      <dgm:t>
        <a:bodyPr/>
        <a:lstStyle/>
        <a:p>
          <a:endParaRPr lang="pt-BR"/>
        </a:p>
      </dgm:t>
    </dgm:pt>
    <dgm:pt modelId="{C1CADDA3-FC5C-4CAB-BE6A-CD40135D3140}" type="sibTrans" cxnId="{737B8593-3E7F-4B50-B17A-ACCFCFC279C1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NeighborX="8397" custLinFactNeighborY="-857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575466D4-A45D-4E43-B3A9-69F218D33E5E}" type="pres">
      <dgm:prSet presAssocID="{7DC439C6-7B2A-4448-8EE4-E8ECC75A1189}" presName="Name19" presStyleLbl="parChTrans1D2" presStyleIdx="0" presStyleCnt="3"/>
      <dgm:spPr/>
      <dgm:t>
        <a:bodyPr/>
        <a:lstStyle/>
        <a:p>
          <a:endParaRPr lang="pt-BR"/>
        </a:p>
      </dgm:t>
    </dgm:pt>
    <dgm:pt modelId="{275C7098-3ACA-4766-B749-99FF0F870BCA}" type="pres">
      <dgm:prSet presAssocID="{0113E878-C5B2-4820-9A93-5415AADBF128}" presName="Name21" presStyleCnt="0"/>
      <dgm:spPr/>
    </dgm:pt>
    <dgm:pt modelId="{3A808BF0-E512-49C2-95A0-03AD89C49311}" type="pres">
      <dgm:prSet presAssocID="{0113E878-C5B2-4820-9A93-5415AADBF128}" presName="level2Shape" presStyleLbl="node2" presStyleIdx="0" presStyleCnt="3" custLinFactNeighborX="2800" custLinFactNeighborY="-45424"/>
      <dgm:spPr/>
      <dgm:t>
        <a:bodyPr/>
        <a:lstStyle/>
        <a:p>
          <a:endParaRPr lang="pt-BR"/>
        </a:p>
      </dgm:t>
    </dgm:pt>
    <dgm:pt modelId="{C27B913D-B9F8-4E0D-A293-9C5C7BB06888}" type="pres">
      <dgm:prSet presAssocID="{0113E878-C5B2-4820-9A93-5415AADBF128}" presName="hierChild3" presStyleCnt="0"/>
      <dgm:spPr/>
    </dgm:pt>
    <dgm:pt modelId="{51ABE633-9F1A-47FC-86D2-497EA3AD4B19}" type="pres">
      <dgm:prSet presAssocID="{F9B29FBD-A4F8-4ED6-950E-72AF91ED096C}" presName="Name19" presStyleLbl="parChTrans1D2" presStyleIdx="1" presStyleCnt="3"/>
      <dgm:spPr/>
      <dgm:t>
        <a:bodyPr/>
        <a:lstStyle/>
        <a:p>
          <a:endParaRPr lang="pt-BR"/>
        </a:p>
      </dgm:t>
    </dgm:pt>
    <dgm:pt modelId="{C3F4F403-9458-46E9-9C13-6628066C5943}" type="pres">
      <dgm:prSet presAssocID="{34045704-CC81-43A8-B806-35B7F2AF8E44}" presName="Name21" presStyleCnt="0"/>
      <dgm:spPr/>
    </dgm:pt>
    <dgm:pt modelId="{67103EB0-55E0-4CD8-B0B9-D05228C54C44}" type="pres">
      <dgm:prSet presAssocID="{34045704-CC81-43A8-B806-35B7F2AF8E44}" presName="level2Shape" presStyleLbl="node2" presStyleIdx="1" presStyleCnt="3" custLinFactNeighborX="-849" custLinFactNeighborY="-45424"/>
      <dgm:spPr/>
      <dgm:t>
        <a:bodyPr/>
        <a:lstStyle/>
        <a:p>
          <a:endParaRPr lang="pt-BR"/>
        </a:p>
      </dgm:t>
    </dgm:pt>
    <dgm:pt modelId="{47534840-94A2-41BD-8A7F-737D7034F2AA}" type="pres">
      <dgm:prSet presAssocID="{34045704-CC81-43A8-B806-35B7F2AF8E44}" presName="hierChild3" presStyleCnt="0"/>
      <dgm:spPr/>
    </dgm:pt>
    <dgm:pt modelId="{94B92BDB-B41B-4892-8DA9-EA0241B69798}" type="pres">
      <dgm:prSet presAssocID="{8FC00BD4-2FD0-485E-B4BB-0610B008EB8C}" presName="Name19" presStyleLbl="parChTrans1D2" presStyleIdx="2" presStyleCnt="3"/>
      <dgm:spPr/>
      <dgm:t>
        <a:bodyPr/>
        <a:lstStyle/>
        <a:p>
          <a:endParaRPr lang="pt-BR"/>
        </a:p>
      </dgm:t>
    </dgm:pt>
    <dgm:pt modelId="{F56D278D-2375-4422-9EDD-26D692269CCC}" type="pres">
      <dgm:prSet presAssocID="{099CEE08-ABE3-4D56-8A4E-C820549BE752}" presName="Name21" presStyleCnt="0"/>
      <dgm:spPr/>
    </dgm:pt>
    <dgm:pt modelId="{82833F5B-1227-4DD3-B0F5-249E124A0721}" type="pres">
      <dgm:prSet presAssocID="{099CEE08-ABE3-4D56-8A4E-C820549BE752}" presName="level2Shape" presStyleLbl="node2" presStyleIdx="2" presStyleCnt="3" custLinFactNeighborX="-1416" custLinFactNeighborY="-45424"/>
      <dgm:spPr/>
      <dgm:t>
        <a:bodyPr/>
        <a:lstStyle/>
        <a:p>
          <a:endParaRPr lang="pt-BR"/>
        </a:p>
      </dgm:t>
    </dgm:pt>
    <dgm:pt modelId="{6030A17D-3F03-4AE8-B3CF-E9A1529AAEB6}" type="pres">
      <dgm:prSet presAssocID="{099CEE08-ABE3-4D56-8A4E-C820549BE752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2AC21EB6-60B5-4085-A873-FEB358907B56}" type="presOf" srcId="{DABA5B2A-1230-4D91-A752-3C3A5C6EB869}" destId="{D5E7AA96-1D9E-44DB-8937-7B23B664FF56}" srcOrd="0" destOrd="0" presId="urn:microsoft.com/office/officeart/2005/8/layout/hierarchy6"/>
    <dgm:cxn modelId="{F0A76B5D-7E85-4C5D-A1DD-5093C1C92007}" type="presOf" srcId="{F9B29FBD-A4F8-4ED6-950E-72AF91ED096C}" destId="{51ABE633-9F1A-47FC-86D2-497EA3AD4B19}" srcOrd="0" destOrd="0" presId="urn:microsoft.com/office/officeart/2005/8/layout/hierarchy6"/>
    <dgm:cxn modelId="{6AB9EE48-6737-4518-8125-98CECA56C92E}" type="presOf" srcId="{34045704-CC81-43A8-B806-35B7F2AF8E44}" destId="{67103EB0-55E0-4CD8-B0B9-D05228C54C44}" srcOrd="0" destOrd="0" presId="urn:microsoft.com/office/officeart/2005/8/layout/hierarchy6"/>
    <dgm:cxn modelId="{EFC38572-F16A-4E09-AE48-DBAF1CA4CEE3}" type="presOf" srcId="{7DC439C6-7B2A-4448-8EE4-E8ECC75A1189}" destId="{575466D4-A45D-4E43-B3A9-69F218D33E5E}" srcOrd="0" destOrd="0" presId="urn:microsoft.com/office/officeart/2005/8/layout/hierarchy6"/>
    <dgm:cxn modelId="{45388CBC-862D-45DD-9D1F-244A318B6031}" type="presOf" srcId="{1EA4D79A-21D8-46D2-98C3-1C5D4D41A9AD}" destId="{7E959BAC-49F3-44E7-9B6F-2733899AF6CA}" srcOrd="0" destOrd="0" presId="urn:microsoft.com/office/officeart/2005/8/layout/hierarchy6"/>
    <dgm:cxn modelId="{737B8593-3E7F-4B50-B17A-ACCFCFC279C1}" srcId="{DABA5B2A-1230-4D91-A752-3C3A5C6EB869}" destId="{099CEE08-ABE3-4D56-8A4E-C820549BE752}" srcOrd="2" destOrd="0" parTransId="{8FC00BD4-2FD0-485E-B4BB-0610B008EB8C}" sibTransId="{C1CADDA3-FC5C-4CAB-BE6A-CD40135D3140}"/>
    <dgm:cxn modelId="{9056D1D7-FB79-4256-B8BF-7836D26274E6}" srcId="{DABA5B2A-1230-4D91-A752-3C3A5C6EB869}" destId="{0113E878-C5B2-4820-9A93-5415AADBF128}" srcOrd="0" destOrd="0" parTransId="{7DC439C6-7B2A-4448-8EE4-E8ECC75A1189}" sibTransId="{E0088E79-F163-4708-8D99-BC99ECC83DC7}"/>
    <dgm:cxn modelId="{DB45F4E1-D888-4DA7-ABC3-33BEFDCB0FB7}" srcId="{DABA5B2A-1230-4D91-A752-3C3A5C6EB869}" destId="{34045704-CC81-43A8-B806-35B7F2AF8E44}" srcOrd="1" destOrd="0" parTransId="{F9B29FBD-A4F8-4ED6-950E-72AF91ED096C}" sibTransId="{4939C6D1-1332-4453-9A28-22F89A7DCDDD}"/>
    <dgm:cxn modelId="{99F89782-0E07-4F33-B3FA-76256CF4F7F9}" type="presOf" srcId="{0113E878-C5B2-4820-9A93-5415AADBF128}" destId="{3A808BF0-E512-49C2-95A0-03AD89C49311}" srcOrd="0" destOrd="0" presId="urn:microsoft.com/office/officeart/2005/8/layout/hierarchy6"/>
    <dgm:cxn modelId="{B3447DC0-B008-4158-B72A-40FC9F9935B0}" type="presOf" srcId="{099CEE08-ABE3-4D56-8A4E-C820549BE752}" destId="{82833F5B-1227-4DD3-B0F5-249E124A0721}" srcOrd="0" destOrd="0" presId="urn:microsoft.com/office/officeart/2005/8/layout/hierarchy6"/>
    <dgm:cxn modelId="{FFA47816-6CE2-43BB-ABFE-295469AC4D43}" type="presOf" srcId="{8FC00BD4-2FD0-485E-B4BB-0610B008EB8C}" destId="{94B92BDB-B41B-4892-8DA9-EA0241B69798}" srcOrd="0" destOrd="0" presId="urn:microsoft.com/office/officeart/2005/8/layout/hierarchy6"/>
    <dgm:cxn modelId="{8B80E090-FBA6-4715-8EBF-183E76C25EBD}" type="presParOf" srcId="{7E959BAC-49F3-44E7-9B6F-2733899AF6CA}" destId="{D6FC0018-8FCD-49E2-8A95-033A561E0A15}" srcOrd="0" destOrd="0" presId="urn:microsoft.com/office/officeart/2005/8/layout/hierarchy6"/>
    <dgm:cxn modelId="{88CEB196-59D5-4CD1-A27F-A755A0C436B2}" type="presParOf" srcId="{D6FC0018-8FCD-49E2-8A95-033A561E0A15}" destId="{E9264D54-DB77-4547-8CD9-A05B90D30223}" srcOrd="0" destOrd="0" presId="urn:microsoft.com/office/officeart/2005/8/layout/hierarchy6"/>
    <dgm:cxn modelId="{C7214B9D-2B6B-4F47-97C4-06B31E782121}" type="presParOf" srcId="{E9264D54-DB77-4547-8CD9-A05B90D30223}" destId="{AB442381-A5F5-4F42-B8DA-61C1661A798B}" srcOrd="0" destOrd="0" presId="urn:microsoft.com/office/officeart/2005/8/layout/hierarchy6"/>
    <dgm:cxn modelId="{020D7FFD-31AB-4304-94D6-1A0E27CD7F30}" type="presParOf" srcId="{AB442381-A5F5-4F42-B8DA-61C1661A798B}" destId="{D5E7AA96-1D9E-44DB-8937-7B23B664FF56}" srcOrd="0" destOrd="0" presId="urn:microsoft.com/office/officeart/2005/8/layout/hierarchy6"/>
    <dgm:cxn modelId="{E5030CA6-EF07-4B3D-859D-DF1C7565207E}" type="presParOf" srcId="{AB442381-A5F5-4F42-B8DA-61C1661A798B}" destId="{C2D27BD9-AEDF-4E8B-B661-90F0FA4E61C2}" srcOrd="1" destOrd="0" presId="urn:microsoft.com/office/officeart/2005/8/layout/hierarchy6"/>
    <dgm:cxn modelId="{7EF0C654-EFB8-4F2D-B2B2-E86DBD4F54E4}" type="presParOf" srcId="{C2D27BD9-AEDF-4E8B-B661-90F0FA4E61C2}" destId="{575466D4-A45D-4E43-B3A9-69F218D33E5E}" srcOrd="0" destOrd="0" presId="urn:microsoft.com/office/officeart/2005/8/layout/hierarchy6"/>
    <dgm:cxn modelId="{64E4BB36-FF2E-4BD8-8E31-F9380691E0D8}" type="presParOf" srcId="{C2D27BD9-AEDF-4E8B-B661-90F0FA4E61C2}" destId="{275C7098-3ACA-4766-B749-99FF0F870BCA}" srcOrd="1" destOrd="0" presId="urn:microsoft.com/office/officeart/2005/8/layout/hierarchy6"/>
    <dgm:cxn modelId="{47697F3B-732F-4BDF-9B71-BAE86E555DBC}" type="presParOf" srcId="{275C7098-3ACA-4766-B749-99FF0F870BCA}" destId="{3A808BF0-E512-49C2-95A0-03AD89C49311}" srcOrd="0" destOrd="0" presId="urn:microsoft.com/office/officeart/2005/8/layout/hierarchy6"/>
    <dgm:cxn modelId="{EC4A6C73-5120-438D-83AF-7938D9D3A493}" type="presParOf" srcId="{275C7098-3ACA-4766-B749-99FF0F870BCA}" destId="{C27B913D-B9F8-4E0D-A293-9C5C7BB06888}" srcOrd="1" destOrd="0" presId="urn:microsoft.com/office/officeart/2005/8/layout/hierarchy6"/>
    <dgm:cxn modelId="{1F5D0639-52CC-4188-BB24-D68F55FE13B7}" type="presParOf" srcId="{C2D27BD9-AEDF-4E8B-B661-90F0FA4E61C2}" destId="{51ABE633-9F1A-47FC-86D2-497EA3AD4B19}" srcOrd="2" destOrd="0" presId="urn:microsoft.com/office/officeart/2005/8/layout/hierarchy6"/>
    <dgm:cxn modelId="{7C751501-F1E5-4268-AFBE-99CE74455792}" type="presParOf" srcId="{C2D27BD9-AEDF-4E8B-B661-90F0FA4E61C2}" destId="{C3F4F403-9458-46E9-9C13-6628066C5943}" srcOrd="3" destOrd="0" presId="urn:microsoft.com/office/officeart/2005/8/layout/hierarchy6"/>
    <dgm:cxn modelId="{64730988-9299-4351-BA98-55D888445BF0}" type="presParOf" srcId="{C3F4F403-9458-46E9-9C13-6628066C5943}" destId="{67103EB0-55E0-4CD8-B0B9-D05228C54C44}" srcOrd="0" destOrd="0" presId="urn:microsoft.com/office/officeart/2005/8/layout/hierarchy6"/>
    <dgm:cxn modelId="{0D0AB857-67EB-4DD1-B98B-731CAEF77757}" type="presParOf" srcId="{C3F4F403-9458-46E9-9C13-6628066C5943}" destId="{47534840-94A2-41BD-8A7F-737D7034F2AA}" srcOrd="1" destOrd="0" presId="urn:microsoft.com/office/officeart/2005/8/layout/hierarchy6"/>
    <dgm:cxn modelId="{27C1B540-314D-4147-954B-726DA5FFD0C2}" type="presParOf" srcId="{C2D27BD9-AEDF-4E8B-B661-90F0FA4E61C2}" destId="{94B92BDB-B41B-4892-8DA9-EA0241B69798}" srcOrd="4" destOrd="0" presId="urn:microsoft.com/office/officeart/2005/8/layout/hierarchy6"/>
    <dgm:cxn modelId="{9F01C45B-42AD-41E7-BFD5-583A236B3549}" type="presParOf" srcId="{C2D27BD9-AEDF-4E8B-B661-90F0FA4E61C2}" destId="{F56D278D-2375-4422-9EDD-26D692269CCC}" srcOrd="5" destOrd="0" presId="urn:microsoft.com/office/officeart/2005/8/layout/hierarchy6"/>
    <dgm:cxn modelId="{F85E4C56-DDFA-4FCD-9BF3-321D3F126D6A}" type="presParOf" srcId="{F56D278D-2375-4422-9EDD-26D692269CCC}" destId="{82833F5B-1227-4DD3-B0F5-249E124A0721}" srcOrd="0" destOrd="0" presId="urn:microsoft.com/office/officeart/2005/8/layout/hierarchy6"/>
    <dgm:cxn modelId="{F23E1E20-587F-4B12-8846-DA5A3C95885F}" type="presParOf" srcId="{F56D278D-2375-4422-9EDD-26D692269CCC}" destId="{6030A17D-3F03-4AE8-B3CF-E9A1529AAEB6}" srcOrd="1" destOrd="0" presId="urn:microsoft.com/office/officeart/2005/8/layout/hierarchy6"/>
    <dgm:cxn modelId="{059C9137-225D-4757-B237-9D7FF562E041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/>
      <dgm:spPr/>
      <dgm:t>
        <a:bodyPr/>
        <a:lstStyle/>
        <a:p>
          <a:r>
            <a:rPr lang="pt-BR" dirty="0" smtClean="0"/>
            <a:t>CIAVIC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555406A5-99BC-4F40-B59F-5B8B3B9ED543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800" dirty="0" err="1" smtClean="0"/>
            <a:t>Vic</a:t>
          </a:r>
          <a:r>
            <a:rPr lang="pt-BR" sz="2800" dirty="0" smtClean="0"/>
            <a:t>. Porto Alegre</a:t>
          </a:r>
          <a:endParaRPr lang="pt-BR" sz="2800" dirty="0"/>
        </a:p>
      </dgm:t>
    </dgm:pt>
    <dgm:pt modelId="{F4B7C779-CEA7-4F9B-A4C2-C695F2C7293B}" type="parTrans" cxnId="{D0B4FDA6-9C0B-4E9B-B384-B36FCEFF81B9}">
      <dgm:prSet/>
      <dgm:spPr/>
      <dgm:t>
        <a:bodyPr/>
        <a:lstStyle/>
        <a:p>
          <a:endParaRPr lang="pt-BR"/>
        </a:p>
      </dgm:t>
    </dgm:pt>
    <dgm:pt modelId="{F903FC53-E722-48A6-BE8B-88C48F4D5C3D}" type="sibTrans" cxnId="{D0B4FDA6-9C0B-4E9B-B384-B36FCEFF81B9}">
      <dgm:prSet/>
      <dgm:spPr/>
      <dgm:t>
        <a:bodyPr/>
        <a:lstStyle/>
        <a:p>
          <a:endParaRPr lang="pt-BR"/>
        </a:p>
      </dgm:t>
    </dgm:pt>
    <dgm:pt modelId="{0CD2E8BE-3D95-4BC5-B23F-2D5BA6FCC904}">
      <dgm:prSet phldrT="[Tex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Par. 01</a:t>
          </a:r>
          <a:endParaRPr lang="pt-BR" dirty="0"/>
        </a:p>
      </dgm:t>
    </dgm:pt>
    <dgm:pt modelId="{2751EFB9-6C01-4910-8506-E5E85B0A5F77}" type="parTrans" cxnId="{9743DC4C-C40B-4636-82AD-C2F48EBC87BD}">
      <dgm:prSet/>
      <dgm:spPr/>
      <dgm:t>
        <a:bodyPr/>
        <a:lstStyle/>
        <a:p>
          <a:endParaRPr lang="pt-BR"/>
        </a:p>
      </dgm:t>
    </dgm:pt>
    <dgm:pt modelId="{67D72A46-6063-4BFB-9DBE-146642978644}" type="sibTrans" cxnId="{9743DC4C-C40B-4636-82AD-C2F48EBC87BD}">
      <dgm:prSet/>
      <dgm:spPr/>
      <dgm:t>
        <a:bodyPr/>
        <a:lstStyle/>
        <a:p>
          <a:endParaRPr lang="pt-BR"/>
        </a:p>
      </dgm:t>
    </dgm:pt>
    <dgm:pt modelId="{5974981A-E507-4ADD-A7F4-F1A63E97B60E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800" dirty="0" err="1" smtClean="0"/>
            <a:t>Vic</a:t>
          </a:r>
          <a:r>
            <a:rPr lang="pt-BR" sz="2800" dirty="0" smtClean="0"/>
            <a:t>. Guaíba</a:t>
          </a:r>
          <a:r>
            <a:rPr lang="pt-BR" sz="3100" dirty="0" smtClean="0"/>
            <a:t>	 </a:t>
          </a:r>
          <a:endParaRPr lang="pt-BR" sz="3100" dirty="0"/>
        </a:p>
      </dgm:t>
    </dgm:pt>
    <dgm:pt modelId="{6416166E-3D9B-4322-8A68-5D283ACCD411}" type="parTrans" cxnId="{ED7B5900-7DE3-42DD-AEC1-15FF8EF98A47}">
      <dgm:prSet/>
      <dgm:spPr/>
      <dgm:t>
        <a:bodyPr/>
        <a:lstStyle/>
        <a:p>
          <a:endParaRPr lang="pt-BR"/>
        </a:p>
      </dgm:t>
    </dgm:pt>
    <dgm:pt modelId="{F8453772-6934-42F9-928D-B1293762A8AA}" type="sibTrans" cxnId="{ED7B5900-7DE3-42DD-AEC1-15FF8EF98A47}">
      <dgm:prSet/>
      <dgm:spPr/>
      <dgm:t>
        <a:bodyPr/>
        <a:lstStyle/>
        <a:p>
          <a:endParaRPr lang="pt-BR"/>
        </a:p>
      </dgm:t>
    </dgm:pt>
    <dgm:pt modelId="{BF53CC0D-5F25-4202-93C2-418E4A696A13}">
      <dgm:prSet phldrT="[Texto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Par. 01</a:t>
          </a:r>
          <a:endParaRPr lang="pt-BR" dirty="0"/>
        </a:p>
      </dgm:t>
    </dgm:pt>
    <dgm:pt modelId="{7AFD4C9F-97FF-4792-A053-5F0F570B5C31}" type="parTrans" cxnId="{2F389B92-099F-4C28-8451-12D81104FA89}">
      <dgm:prSet/>
      <dgm:spPr/>
      <dgm:t>
        <a:bodyPr/>
        <a:lstStyle/>
        <a:p>
          <a:endParaRPr lang="pt-BR"/>
        </a:p>
      </dgm:t>
    </dgm:pt>
    <dgm:pt modelId="{574AF885-7112-43C3-9E66-20CDEAE658FD}" type="sibTrans" cxnId="{2F389B92-099F-4C28-8451-12D81104FA89}">
      <dgm:prSet/>
      <dgm:spPr/>
      <dgm:t>
        <a:bodyPr/>
        <a:lstStyle/>
        <a:p>
          <a:endParaRPr lang="pt-BR"/>
        </a:p>
      </dgm:t>
    </dgm:pt>
    <dgm:pt modelId="{EF2D77F8-5490-43A6-AA19-15970CA21899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Par. 02</a:t>
          </a:r>
          <a:endParaRPr lang="pt-BR" dirty="0"/>
        </a:p>
      </dgm:t>
    </dgm:pt>
    <dgm:pt modelId="{3653A66D-2CE5-4916-9938-1F984CDE42DA}" type="parTrans" cxnId="{747AF17D-B8A9-4C29-8765-359B738AA2F2}">
      <dgm:prSet/>
      <dgm:spPr/>
      <dgm:t>
        <a:bodyPr/>
        <a:lstStyle/>
        <a:p>
          <a:endParaRPr lang="pt-BR"/>
        </a:p>
      </dgm:t>
    </dgm:pt>
    <dgm:pt modelId="{882DCFC4-5F87-4015-A7B0-65F70A5D079F}" type="sibTrans" cxnId="{747AF17D-B8A9-4C29-8765-359B738AA2F2}">
      <dgm:prSet/>
      <dgm:spPr/>
      <dgm:t>
        <a:bodyPr/>
        <a:lstStyle/>
        <a:p>
          <a:endParaRPr lang="pt-BR"/>
        </a:p>
      </dgm:t>
    </dgm:pt>
    <dgm:pt modelId="{35B76E65-D75C-40CD-935C-2E3EF7CBC27A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Comunidade </a:t>
          </a:r>
          <a:r>
            <a:rPr lang="pt-BR" dirty="0" smtClean="0"/>
            <a:t>01</a:t>
          </a:r>
          <a:endParaRPr lang="pt-BR" dirty="0"/>
        </a:p>
      </dgm:t>
    </dgm:pt>
    <dgm:pt modelId="{214AE79E-D332-4B1F-A903-71FFAE3E0391}" type="parTrans" cxnId="{837FC35C-2729-4357-BAF0-354749F0A7AA}">
      <dgm:prSet/>
      <dgm:spPr/>
      <dgm:t>
        <a:bodyPr/>
        <a:lstStyle/>
        <a:p>
          <a:endParaRPr lang="pt-BR"/>
        </a:p>
      </dgm:t>
    </dgm:pt>
    <dgm:pt modelId="{792E0D65-F00D-4969-8838-B5F458B7E30E}" type="sibTrans" cxnId="{837FC35C-2729-4357-BAF0-354749F0A7AA}">
      <dgm:prSet/>
      <dgm:spPr/>
      <dgm:t>
        <a:bodyPr/>
        <a:lstStyle/>
        <a:p>
          <a:endParaRPr lang="pt-BR"/>
        </a:p>
      </dgm:t>
    </dgm:pt>
    <dgm:pt modelId="{5F8C7747-AB0F-45B9-8098-EA13BF5FC3E1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Comunidade </a:t>
          </a:r>
          <a:r>
            <a:rPr lang="pt-BR" dirty="0" smtClean="0"/>
            <a:t>02</a:t>
          </a:r>
          <a:endParaRPr lang="pt-BR" dirty="0"/>
        </a:p>
      </dgm:t>
    </dgm:pt>
    <dgm:pt modelId="{027E76E9-4AEF-4BB8-89BB-928E89CE0CEB}" type="parTrans" cxnId="{F5133F39-AC46-491B-B5C5-6E3D19A9476C}">
      <dgm:prSet/>
      <dgm:spPr/>
      <dgm:t>
        <a:bodyPr/>
        <a:lstStyle/>
        <a:p>
          <a:endParaRPr lang="pt-BR"/>
        </a:p>
      </dgm:t>
    </dgm:pt>
    <dgm:pt modelId="{F0167AEB-B734-4DEC-8BE1-FF4EA38A43F2}" type="sibTrans" cxnId="{F5133F39-AC46-491B-B5C5-6E3D19A9476C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NeighborX="-39817" custLinFactNeighborY="-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FA1CEB8C-1FC6-4842-87DB-B209DCFA4A45}" type="pres">
      <dgm:prSet presAssocID="{F4B7C779-CEA7-4F9B-A4C2-C695F2C7293B}" presName="Name19" presStyleLbl="parChTrans1D2" presStyleIdx="0" presStyleCnt="2"/>
      <dgm:spPr/>
      <dgm:t>
        <a:bodyPr/>
        <a:lstStyle/>
        <a:p>
          <a:endParaRPr lang="pt-BR"/>
        </a:p>
      </dgm:t>
    </dgm:pt>
    <dgm:pt modelId="{39B960E6-881D-40DE-9D66-A1B619880BE5}" type="pres">
      <dgm:prSet presAssocID="{555406A5-99BC-4F40-B59F-5B8B3B9ED543}" presName="Name21" presStyleCnt="0"/>
      <dgm:spPr/>
    </dgm:pt>
    <dgm:pt modelId="{6888F285-2F11-4419-B951-F3A4D0B994BC}" type="pres">
      <dgm:prSet presAssocID="{555406A5-99BC-4F40-B59F-5B8B3B9ED543}" presName="level2Shape" presStyleLbl="node2" presStyleIdx="0" presStyleCnt="2" custLinFactNeighborX="9442" custLinFactNeighborY="7007"/>
      <dgm:spPr/>
      <dgm:t>
        <a:bodyPr/>
        <a:lstStyle/>
        <a:p>
          <a:endParaRPr lang="pt-BR"/>
        </a:p>
      </dgm:t>
    </dgm:pt>
    <dgm:pt modelId="{34ECC3DA-DFA8-4274-85AC-F637D2EFFEDA}" type="pres">
      <dgm:prSet presAssocID="{555406A5-99BC-4F40-B59F-5B8B3B9ED543}" presName="hierChild3" presStyleCnt="0"/>
      <dgm:spPr/>
    </dgm:pt>
    <dgm:pt modelId="{C5AC7258-F078-4B1A-86F8-070E69C4A663}" type="pres">
      <dgm:prSet presAssocID="{2751EFB9-6C01-4910-8506-E5E85B0A5F77}" presName="Name19" presStyleLbl="parChTrans1D3" presStyleIdx="0" presStyleCnt="3"/>
      <dgm:spPr/>
      <dgm:t>
        <a:bodyPr/>
        <a:lstStyle/>
        <a:p>
          <a:endParaRPr lang="pt-BR"/>
        </a:p>
      </dgm:t>
    </dgm:pt>
    <dgm:pt modelId="{F8F57FF1-40E8-43DC-825B-6B4517AF3EB2}" type="pres">
      <dgm:prSet presAssocID="{0CD2E8BE-3D95-4BC5-B23F-2D5BA6FCC904}" presName="Name21" presStyleCnt="0"/>
      <dgm:spPr/>
    </dgm:pt>
    <dgm:pt modelId="{B1771F83-C626-4916-B0ED-C9C7D32AA4D1}" type="pres">
      <dgm:prSet presAssocID="{0CD2E8BE-3D95-4BC5-B23F-2D5BA6FCC904}" presName="level2Shape" presStyleLbl="node3" presStyleIdx="0" presStyleCnt="3" custLinFactNeighborX="10012" custLinFactNeighborY="-3933"/>
      <dgm:spPr/>
      <dgm:t>
        <a:bodyPr/>
        <a:lstStyle/>
        <a:p>
          <a:endParaRPr lang="pt-BR"/>
        </a:p>
      </dgm:t>
    </dgm:pt>
    <dgm:pt modelId="{FEB24A3E-2344-44E1-89B1-A564C3B8CD6F}" type="pres">
      <dgm:prSet presAssocID="{0CD2E8BE-3D95-4BC5-B23F-2D5BA6FCC904}" presName="hierChild3" presStyleCnt="0"/>
      <dgm:spPr/>
    </dgm:pt>
    <dgm:pt modelId="{5D81767E-A592-4C33-9BB1-5B644FC48814}" type="pres">
      <dgm:prSet presAssocID="{214AE79E-D332-4B1F-A903-71FFAE3E0391}" presName="Name19" presStyleLbl="parChTrans1D4" presStyleIdx="0" presStyleCnt="2"/>
      <dgm:spPr/>
      <dgm:t>
        <a:bodyPr/>
        <a:lstStyle/>
        <a:p>
          <a:endParaRPr lang="pt-BR"/>
        </a:p>
      </dgm:t>
    </dgm:pt>
    <dgm:pt modelId="{6DBA6BE8-D2F6-49DC-9537-7EFD4CED2F20}" type="pres">
      <dgm:prSet presAssocID="{35B76E65-D75C-40CD-935C-2E3EF7CBC27A}" presName="Name21" presStyleCnt="0"/>
      <dgm:spPr/>
    </dgm:pt>
    <dgm:pt modelId="{91C1087E-5EF4-4602-AEBA-4A5187EA2804}" type="pres">
      <dgm:prSet presAssocID="{35B76E65-D75C-40CD-935C-2E3EF7CBC27A}" presName="level2Shape" presStyleLbl="node4" presStyleIdx="0" presStyleCnt="2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F20BF519-5514-4FCB-8682-51F09B011AE5}" type="pres">
      <dgm:prSet presAssocID="{35B76E65-D75C-40CD-935C-2E3EF7CBC27A}" presName="hierChild3" presStyleCnt="0"/>
      <dgm:spPr/>
    </dgm:pt>
    <dgm:pt modelId="{4E8F5342-534B-466B-8647-7AD286564BE9}" type="pres">
      <dgm:prSet presAssocID="{027E76E9-4AEF-4BB8-89BB-928E89CE0CEB}" presName="Name19" presStyleLbl="parChTrans1D4" presStyleIdx="1" presStyleCnt="2"/>
      <dgm:spPr/>
      <dgm:t>
        <a:bodyPr/>
        <a:lstStyle/>
        <a:p>
          <a:endParaRPr lang="pt-BR"/>
        </a:p>
      </dgm:t>
    </dgm:pt>
    <dgm:pt modelId="{FA315FB3-A6D9-443F-8A15-EC2DE5821688}" type="pres">
      <dgm:prSet presAssocID="{5F8C7747-AB0F-45B9-8098-EA13BF5FC3E1}" presName="Name21" presStyleCnt="0"/>
      <dgm:spPr/>
    </dgm:pt>
    <dgm:pt modelId="{676057FB-BE85-4136-8027-F499551624CF}" type="pres">
      <dgm:prSet presAssocID="{5F8C7747-AB0F-45B9-8098-EA13BF5FC3E1}" presName="level2Shape" presStyleLbl="node4" presStyleIdx="1" presStyleCnt="2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EBD83C36-C8A8-445A-9623-E6B4008567AB}" type="pres">
      <dgm:prSet presAssocID="{5F8C7747-AB0F-45B9-8098-EA13BF5FC3E1}" presName="hierChild3" presStyleCnt="0"/>
      <dgm:spPr/>
    </dgm:pt>
    <dgm:pt modelId="{5CDC4181-ACA0-4721-AEC0-CEDC231E3411}" type="pres">
      <dgm:prSet presAssocID="{3653A66D-2CE5-4916-9938-1F984CDE42DA}" presName="Name19" presStyleLbl="parChTrans1D3" presStyleIdx="1" presStyleCnt="3"/>
      <dgm:spPr/>
      <dgm:t>
        <a:bodyPr/>
        <a:lstStyle/>
        <a:p>
          <a:endParaRPr lang="pt-BR"/>
        </a:p>
      </dgm:t>
    </dgm:pt>
    <dgm:pt modelId="{149BD496-6667-4622-BB85-2395558E198A}" type="pres">
      <dgm:prSet presAssocID="{EF2D77F8-5490-43A6-AA19-15970CA21899}" presName="Name21" presStyleCnt="0"/>
      <dgm:spPr/>
    </dgm:pt>
    <dgm:pt modelId="{5678BF64-A0EE-41AC-88EF-6718E14778FD}" type="pres">
      <dgm:prSet presAssocID="{EF2D77F8-5490-43A6-AA19-15970CA21899}" presName="level2Shape" presStyleLbl="node3" presStyleIdx="1" presStyleCnt="3"/>
      <dgm:spPr/>
      <dgm:t>
        <a:bodyPr/>
        <a:lstStyle/>
        <a:p>
          <a:endParaRPr lang="pt-BR"/>
        </a:p>
      </dgm:t>
    </dgm:pt>
    <dgm:pt modelId="{6D8B795C-A761-4888-8862-412C40ADAD70}" type="pres">
      <dgm:prSet presAssocID="{EF2D77F8-5490-43A6-AA19-15970CA21899}" presName="hierChild3" presStyleCnt="0"/>
      <dgm:spPr/>
    </dgm:pt>
    <dgm:pt modelId="{1ECD6906-A6B4-4661-9087-39D0C9DB009D}" type="pres">
      <dgm:prSet presAssocID="{6416166E-3D9B-4322-8A68-5D283ACCD411}" presName="Name19" presStyleLbl="parChTrans1D2" presStyleIdx="1" presStyleCnt="2"/>
      <dgm:spPr/>
      <dgm:t>
        <a:bodyPr/>
        <a:lstStyle/>
        <a:p>
          <a:endParaRPr lang="pt-BR"/>
        </a:p>
      </dgm:t>
    </dgm:pt>
    <dgm:pt modelId="{C23E9223-B543-4475-83B9-0382457C7051}" type="pres">
      <dgm:prSet presAssocID="{5974981A-E507-4ADD-A7F4-F1A63E97B60E}" presName="Name21" presStyleCnt="0"/>
      <dgm:spPr/>
    </dgm:pt>
    <dgm:pt modelId="{7E1E7E43-84D7-47D7-A191-9405EF41E118}" type="pres">
      <dgm:prSet presAssocID="{5974981A-E507-4ADD-A7F4-F1A63E97B60E}" presName="level2Shape" presStyleLbl="node2" presStyleIdx="1" presStyleCnt="2" custLinFactNeighborX="-72827" custLinFactNeighborY="7377"/>
      <dgm:spPr/>
      <dgm:t>
        <a:bodyPr/>
        <a:lstStyle/>
        <a:p>
          <a:endParaRPr lang="pt-BR"/>
        </a:p>
      </dgm:t>
    </dgm:pt>
    <dgm:pt modelId="{9565D226-C80F-4FC3-9AEE-04DE8A352570}" type="pres">
      <dgm:prSet presAssocID="{5974981A-E507-4ADD-A7F4-F1A63E97B60E}" presName="hierChild3" presStyleCnt="0"/>
      <dgm:spPr/>
    </dgm:pt>
    <dgm:pt modelId="{D2C9735F-17BE-4E1B-B4D6-C9187119E777}" type="pres">
      <dgm:prSet presAssocID="{7AFD4C9F-97FF-4792-A053-5F0F570B5C31}" presName="Name19" presStyleLbl="parChTrans1D3" presStyleIdx="2" presStyleCnt="3"/>
      <dgm:spPr/>
      <dgm:t>
        <a:bodyPr/>
        <a:lstStyle/>
        <a:p>
          <a:endParaRPr lang="pt-BR"/>
        </a:p>
      </dgm:t>
    </dgm:pt>
    <dgm:pt modelId="{7EB62FE8-48BE-40C5-BCDF-CDFC01CB1C24}" type="pres">
      <dgm:prSet presAssocID="{BF53CC0D-5F25-4202-93C2-418E4A696A13}" presName="Name21" presStyleCnt="0"/>
      <dgm:spPr/>
    </dgm:pt>
    <dgm:pt modelId="{4156A7A4-5152-47DE-9B7F-305BE58B2240}" type="pres">
      <dgm:prSet presAssocID="{BF53CC0D-5F25-4202-93C2-418E4A696A13}" presName="level2Shape" presStyleLbl="node3" presStyleIdx="2" presStyleCnt="3" custLinFactNeighborX="2957" custLinFactNeighborY="-3933"/>
      <dgm:spPr/>
      <dgm:t>
        <a:bodyPr/>
        <a:lstStyle/>
        <a:p>
          <a:endParaRPr lang="pt-BR"/>
        </a:p>
      </dgm:t>
    </dgm:pt>
    <dgm:pt modelId="{B15FEAAD-4009-4C6B-B732-7A126110DAF1}" type="pres">
      <dgm:prSet presAssocID="{BF53CC0D-5F25-4202-93C2-418E4A696A13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4684D72C-18A5-4D2B-B21D-2BFBF74C226F}" type="presOf" srcId="{BF53CC0D-5F25-4202-93C2-418E4A696A13}" destId="{4156A7A4-5152-47DE-9B7F-305BE58B2240}" srcOrd="0" destOrd="0" presId="urn:microsoft.com/office/officeart/2005/8/layout/hierarchy6"/>
    <dgm:cxn modelId="{7607098F-1182-415D-B518-A48D70C38D4A}" type="presOf" srcId="{2751EFB9-6C01-4910-8506-E5E85B0A5F77}" destId="{C5AC7258-F078-4B1A-86F8-070E69C4A663}" srcOrd="0" destOrd="0" presId="urn:microsoft.com/office/officeart/2005/8/layout/hierarchy6"/>
    <dgm:cxn modelId="{837FC35C-2729-4357-BAF0-354749F0A7AA}" srcId="{0CD2E8BE-3D95-4BC5-B23F-2D5BA6FCC904}" destId="{35B76E65-D75C-40CD-935C-2E3EF7CBC27A}" srcOrd="0" destOrd="0" parTransId="{214AE79E-D332-4B1F-A903-71FFAE3E0391}" sibTransId="{792E0D65-F00D-4969-8838-B5F458B7E30E}"/>
    <dgm:cxn modelId="{202321EE-800C-4BB3-8068-F8E12F609EE2}" type="presOf" srcId="{027E76E9-4AEF-4BB8-89BB-928E89CE0CEB}" destId="{4E8F5342-534B-466B-8647-7AD286564BE9}" srcOrd="0" destOrd="0" presId="urn:microsoft.com/office/officeart/2005/8/layout/hierarchy6"/>
    <dgm:cxn modelId="{A7AA1233-6A75-4BE2-A0E2-6843CDA5D81E}" type="presOf" srcId="{5F8C7747-AB0F-45B9-8098-EA13BF5FC3E1}" destId="{676057FB-BE85-4136-8027-F499551624CF}" srcOrd="0" destOrd="0" presId="urn:microsoft.com/office/officeart/2005/8/layout/hierarchy6"/>
    <dgm:cxn modelId="{F5133F39-AC46-491B-B5C5-6E3D19A9476C}" srcId="{0CD2E8BE-3D95-4BC5-B23F-2D5BA6FCC904}" destId="{5F8C7747-AB0F-45B9-8098-EA13BF5FC3E1}" srcOrd="1" destOrd="0" parTransId="{027E76E9-4AEF-4BB8-89BB-928E89CE0CEB}" sibTransId="{F0167AEB-B734-4DEC-8BE1-FF4EA38A43F2}"/>
    <dgm:cxn modelId="{9743DC4C-C40B-4636-82AD-C2F48EBC87BD}" srcId="{555406A5-99BC-4F40-B59F-5B8B3B9ED543}" destId="{0CD2E8BE-3D95-4BC5-B23F-2D5BA6FCC904}" srcOrd="0" destOrd="0" parTransId="{2751EFB9-6C01-4910-8506-E5E85B0A5F77}" sibTransId="{67D72A46-6063-4BFB-9DBE-146642978644}"/>
    <dgm:cxn modelId="{5C749DDD-20E9-4547-80F4-288AFFFD1108}" type="presOf" srcId="{5974981A-E507-4ADD-A7F4-F1A63E97B60E}" destId="{7E1E7E43-84D7-47D7-A191-9405EF41E118}" srcOrd="0" destOrd="0" presId="urn:microsoft.com/office/officeart/2005/8/layout/hierarchy6"/>
    <dgm:cxn modelId="{FEA889D6-E6DC-43B2-B91B-ECDC8A8BCF7E}" type="presOf" srcId="{F4B7C779-CEA7-4F9B-A4C2-C695F2C7293B}" destId="{FA1CEB8C-1FC6-4842-87DB-B209DCFA4A45}" srcOrd="0" destOrd="0" presId="urn:microsoft.com/office/officeart/2005/8/layout/hierarchy6"/>
    <dgm:cxn modelId="{022D1464-E9A7-4A1C-9112-706900AF993E}" type="presOf" srcId="{6416166E-3D9B-4322-8A68-5D283ACCD411}" destId="{1ECD6906-A6B4-4661-9087-39D0C9DB009D}" srcOrd="0" destOrd="0" presId="urn:microsoft.com/office/officeart/2005/8/layout/hierarchy6"/>
    <dgm:cxn modelId="{974D24D2-365B-4718-9EAE-A766CA6FA04E}" type="presOf" srcId="{35B76E65-D75C-40CD-935C-2E3EF7CBC27A}" destId="{91C1087E-5EF4-4602-AEBA-4A5187EA2804}" srcOrd="0" destOrd="0" presId="urn:microsoft.com/office/officeart/2005/8/layout/hierarchy6"/>
    <dgm:cxn modelId="{ED7B5900-7DE3-42DD-AEC1-15FF8EF98A47}" srcId="{DABA5B2A-1230-4D91-A752-3C3A5C6EB869}" destId="{5974981A-E507-4ADD-A7F4-F1A63E97B60E}" srcOrd="1" destOrd="0" parTransId="{6416166E-3D9B-4322-8A68-5D283ACCD411}" sibTransId="{F8453772-6934-42F9-928D-B1293762A8AA}"/>
    <dgm:cxn modelId="{2F82EC00-F11A-4EEF-AB7F-695180C384EF}" type="presOf" srcId="{214AE79E-D332-4B1F-A903-71FFAE3E0391}" destId="{5D81767E-A592-4C33-9BB1-5B644FC48814}" srcOrd="0" destOrd="0" presId="urn:microsoft.com/office/officeart/2005/8/layout/hierarchy6"/>
    <dgm:cxn modelId="{747AF17D-B8A9-4C29-8765-359B738AA2F2}" srcId="{555406A5-99BC-4F40-B59F-5B8B3B9ED543}" destId="{EF2D77F8-5490-43A6-AA19-15970CA21899}" srcOrd="1" destOrd="0" parTransId="{3653A66D-2CE5-4916-9938-1F984CDE42DA}" sibTransId="{882DCFC4-5F87-4015-A7B0-65F70A5D079F}"/>
    <dgm:cxn modelId="{72E51BDA-92A8-4E76-963C-D98ABFA1290A}" type="presOf" srcId="{555406A5-99BC-4F40-B59F-5B8B3B9ED543}" destId="{6888F285-2F11-4419-B951-F3A4D0B994BC}" srcOrd="0" destOrd="0" presId="urn:microsoft.com/office/officeart/2005/8/layout/hierarchy6"/>
    <dgm:cxn modelId="{D0B4FDA6-9C0B-4E9B-B384-B36FCEFF81B9}" srcId="{DABA5B2A-1230-4D91-A752-3C3A5C6EB869}" destId="{555406A5-99BC-4F40-B59F-5B8B3B9ED543}" srcOrd="0" destOrd="0" parTransId="{F4B7C779-CEA7-4F9B-A4C2-C695F2C7293B}" sibTransId="{F903FC53-E722-48A6-BE8B-88C48F4D5C3D}"/>
    <dgm:cxn modelId="{9560F349-7C13-4D1E-AE2C-D054A9DC550E}" type="presOf" srcId="{7AFD4C9F-97FF-4792-A053-5F0F570B5C31}" destId="{D2C9735F-17BE-4E1B-B4D6-C9187119E777}" srcOrd="0" destOrd="0" presId="urn:microsoft.com/office/officeart/2005/8/layout/hierarchy6"/>
    <dgm:cxn modelId="{C481F550-AA19-494A-BB96-835835B618AD}" type="presOf" srcId="{0CD2E8BE-3D95-4BC5-B23F-2D5BA6FCC904}" destId="{B1771F83-C626-4916-B0ED-C9C7D32AA4D1}" srcOrd="0" destOrd="0" presId="urn:microsoft.com/office/officeart/2005/8/layout/hierarchy6"/>
    <dgm:cxn modelId="{2F389B92-099F-4C28-8451-12D81104FA89}" srcId="{5974981A-E507-4ADD-A7F4-F1A63E97B60E}" destId="{BF53CC0D-5F25-4202-93C2-418E4A696A13}" srcOrd="0" destOrd="0" parTransId="{7AFD4C9F-97FF-4792-A053-5F0F570B5C31}" sibTransId="{574AF885-7112-43C3-9E66-20CDEAE658FD}"/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07FD14AC-E6E7-4AC9-B51A-0B878EBA3BF8}" type="presOf" srcId="{EF2D77F8-5490-43A6-AA19-15970CA21899}" destId="{5678BF64-A0EE-41AC-88EF-6718E14778FD}" srcOrd="0" destOrd="0" presId="urn:microsoft.com/office/officeart/2005/8/layout/hierarchy6"/>
    <dgm:cxn modelId="{E918AE35-2E4B-4D62-9812-BA79A84C6703}" type="presOf" srcId="{1EA4D79A-21D8-46D2-98C3-1C5D4D41A9AD}" destId="{7E959BAC-49F3-44E7-9B6F-2733899AF6CA}" srcOrd="0" destOrd="0" presId="urn:microsoft.com/office/officeart/2005/8/layout/hierarchy6"/>
    <dgm:cxn modelId="{42101523-0A4E-4C0A-AC77-6D92EC014475}" type="presOf" srcId="{DABA5B2A-1230-4D91-A752-3C3A5C6EB869}" destId="{D5E7AA96-1D9E-44DB-8937-7B23B664FF56}" srcOrd="0" destOrd="0" presId="urn:microsoft.com/office/officeart/2005/8/layout/hierarchy6"/>
    <dgm:cxn modelId="{CA66BDB0-B2FA-4EC8-8BC0-A3FFE6DBBACF}" type="presOf" srcId="{3653A66D-2CE5-4916-9938-1F984CDE42DA}" destId="{5CDC4181-ACA0-4721-AEC0-CEDC231E3411}" srcOrd="0" destOrd="0" presId="urn:microsoft.com/office/officeart/2005/8/layout/hierarchy6"/>
    <dgm:cxn modelId="{C3CC35BB-4022-4096-BEC5-24C41B213B18}" type="presParOf" srcId="{7E959BAC-49F3-44E7-9B6F-2733899AF6CA}" destId="{D6FC0018-8FCD-49E2-8A95-033A561E0A15}" srcOrd="0" destOrd="0" presId="urn:microsoft.com/office/officeart/2005/8/layout/hierarchy6"/>
    <dgm:cxn modelId="{161137BA-35EE-4C90-8D69-19926215EBE3}" type="presParOf" srcId="{D6FC0018-8FCD-49E2-8A95-033A561E0A15}" destId="{E9264D54-DB77-4547-8CD9-A05B90D30223}" srcOrd="0" destOrd="0" presId="urn:microsoft.com/office/officeart/2005/8/layout/hierarchy6"/>
    <dgm:cxn modelId="{AFD6DDB0-873D-42B8-A1C0-B1A5D7912FA0}" type="presParOf" srcId="{E9264D54-DB77-4547-8CD9-A05B90D30223}" destId="{AB442381-A5F5-4F42-B8DA-61C1661A798B}" srcOrd="0" destOrd="0" presId="urn:microsoft.com/office/officeart/2005/8/layout/hierarchy6"/>
    <dgm:cxn modelId="{B72053F8-26E5-484B-9F7F-665E9D690806}" type="presParOf" srcId="{AB442381-A5F5-4F42-B8DA-61C1661A798B}" destId="{D5E7AA96-1D9E-44DB-8937-7B23B664FF56}" srcOrd="0" destOrd="0" presId="urn:microsoft.com/office/officeart/2005/8/layout/hierarchy6"/>
    <dgm:cxn modelId="{75075C13-2F9B-4B17-9711-C3D8E7AF3F29}" type="presParOf" srcId="{AB442381-A5F5-4F42-B8DA-61C1661A798B}" destId="{C2D27BD9-AEDF-4E8B-B661-90F0FA4E61C2}" srcOrd="1" destOrd="0" presId="urn:microsoft.com/office/officeart/2005/8/layout/hierarchy6"/>
    <dgm:cxn modelId="{94CDA153-2F7D-4D87-8459-50251E2A5E2B}" type="presParOf" srcId="{C2D27BD9-AEDF-4E8B-B661-90F0FA4E61C2}" destId="{FA1CEB8C-1FC6-4842-87DB-B209DCFA4A45}" srcOrd="0" destOrd="0" presId="urn:microsoft.com/office/officeart/2005/8/layout/hierarchy6"/>
    <dgm:cxn modelId="{397203AF-495F-4905-B934-5594857234B7}" type="presParOf" srcId="{C2D27BD9-AEDF-4E8B-B661-90F0FA4E61C2}" destId="{39B960E6-881D-40DE-9D66-A1B619880BE5}" srcOrd="1" destOrd="0" presId="urn:microsoft.com/office/officeart/2005/8/layout/hierarchy6"/>
    <dgm:cxn modelId="{2B810532-E2DF-4327-8CAD-9ED84AD77D1C}" type="presParOf" srcId="{39B960E6-881D-40DE-9D66-A1B619880BE5}" destId="{6888F285-2F11-4419-B951-F3A4D0B994BC}" srcOrd="0" destOrd="0" presId="urn:microsoft.com/office/officeart/2005/8/layout/hierarchy6"/>
    <dgm:cxn modelId="{8B7AC535-2D35-418B-BB46-F8D0383E2027}" type="presParOf" srcId="{39B960E6-881D-40DE-9D66-A1B619880BE5}" destId="{34ECC3DA-DFA8-4274-85AC-F637D2EFFEDA}" srcOrd="1" destOrd="0" presId="urn:microsoft.com/office/officeart/2005/8/layout/hierarchy6"/>
    <dgm:cxn modelId="{04767EA2-632C-490D-A535-5996C961C744}" type="presParOf" srcId="{34ECC3DA-DFA8-4274-85AC-F637D2EFFEDA}" destId="{C5AC7258-F078-4B1A-86F8-070E69C4A663}" srcOrd="0" destOrd="0" presId="urn:microsoft.com/office/officeart/2005/8/layout/hierarchy6"/>
    <dgm:cxn modelId="{AE04AEFF-A9AB-4268-9DBD-A4D2EEA519D8}" type="presParOf" srcId="{34ECC3DA-DFA8-4274-85AC-F637D2EFFEDA}" destId="{F8F57FF1-40E8-43DC-825B-6B4517AF3EB2}" srcOrd="1" destOrd="0" presId="urn:microsoft.com/office/officeart/2005/8/layout/hierarchy6"/>
    <dgm:cxn modelId="{9A48DEA0-B612-4DF5-8B13-7D7B76E68258}" type="presParOf" srcId="{F8F57FF1-40E8-43DC-825B-6B4517AF3EB2}" destId="{B1771F83-C626-4916-B0ED-C9C7D32AA4D1}" srcOrd="0" destOrd="0" presId="urn:microsoft.com/office/officeart/2005/8/layout/hierarchy6"/>
    <dgm:cxn modelId="{8619EB6E-BF2B-4879-9298-D25DF48A856E}" type="presParOf" srcId="{F8F57FF1-40E8-43DC-825B-6B4517AF3EB2}" destId="{FEB24A3E-2344-44E1-89B1-A564C3B8CD6F}" srcOrd="1" destOrd="0" presId="urn:microsoft.com/office/officeart/2005/8/layout/hierarchy6"/>
    <dgm:cxn modelId="{C5300F17-53D2-4BD7-83B8-40EAC74E7635}" type="presParOf" srcId="{FEB24A3E-2344-44E1-89B1-A564C3B8CD6F}" destId="{5D81767E-A592-4C33-9BB1-5B644FC48814}" srcOrd="0" destOrd="0" presId="urn:microsoft.com/office/officeart/2005/8/layout/hierarchy6"/>
    <dgm:cxn modelId="{8DBF292E-0C58-4850-B107-5E337E137B52}" type="presParOf" srcId="{FEB24A3E-2344-44E1-89B1-A564C3B8CD6F}" destId="{6DBA6BE8-D2F6-49DC-9537-7EFD4CED2F20}" srcOrd="1" destOrd="0" presId="urn:microsoft.com/office/officeart/2005/8/layout/hierarchy6"/>
    <dgm:cxn modelId="{C729984C-AA2A-4734-A7C4-E8CADF47E3DC}" type="presParOf" srcId="{6DBA6BE8-D2F6-49DC-9537-7EFD4CED2F20}" destId="{91C1087E-5EF4-4602-AEBA-4A5187EA2804}" srcOrd="0" destOrd="0" presId="urn:microsoft.com/office/officeart/2005/8/layout/hierarchy6"/>
    <dgm:cxn modelId="{21C08856-399E-4AA5-9856-E6775CD7712C}" type="presParOf" srcId="{6DBA6BE8-D2F6-49DC-9537-7EFD4CED2F20}" destId="{F20BF519-5514-4FCB-8682-51F09B011AE5}" srcOrd="1" destOrd="0" presId="urn:microsoft.com/office/officeart/2005/8/layout/hierarchy6"/>
    <dgm:cxn modelId="{ADD35D37-1BE7-4F7B-A12D-015B77526224}" type="presParOf" srcId="{FEB24A3E-2344-44E1-89B1-A564C3B8CD6F}" destId="{4E8F5342-534B-466B-8647-7AD286564BE9}" srcOrd="2" destOrd="0" presId="urn:microsoft.com/office/officeart/2005/8/layout/hierarchy6"/>
    <dgm:cxn modelId="{3F09E375-C832-4C1D-A6E5-01AE98B3FBB7}" type="presParOf" srcId="{FEB24A3E-2344-44E1-89B1-A564C3B8CD6F}" destId="{FA315FB3-A6D9-443F-8A15-EC2DE5821688}" srcOrd="3" destOrd="0" presId="urn:microsoft.com/office/officeart/2005/8/layout/hierarchy6"/>
    <dgm:cxn modelId="{37255937-FB01-4130-9394-9580DE1E4127}" type="presParOf" srcId="{FA315FB3-A6D9-443F-8A15-EC2DE5821688}" destId="{676057FB-BE85-4136-8027-F499551624CF}" srcOrd="0" destOrd="0" presId="urn:microsoft.com/office/officeart/2005/8/layout/hierarchy6"/>
    <dgm:cxn modelId="{801B618A-458B-493B-8D23-97FA62DED64B}" type="presParOf" srcId="{FA315FB3-A6D9-443F-8A15-EC2DE5821688}" destId="{EBD83C36-C8A8-445A-9623-E6B4008567AB}" srcOrd="1" destOrd="0" presId="urn:microsoft.com/office/officeart/2005/8/layout/hierarchy6"/>
    <dgm:cxn modelId="{46B39400-B4CA-4718-8BCE-C7FFD741F201}" type="presParOf" srcId="{34ECC3DA-DFA8-4274-85AC-F637D2EFFEDA}" destId="{5CDC4181-ACA0-4721-AEC0-CEDC231E3411}" srcOrd="2" destOrd="0" presId="urn:microsoft.com/office/officeart/2005/8/layout/hierarchy6"/>
    <dgm:cxn modelId="{D6253BC4-51F7-4167-B47D-E176E3289B7C}" type="presParOf" srcId="{34ECC3DA-DFA8-4274-85AC-F637D2EFFEDA}" destId="{149BD496-6667-4622-BB85-2395558E198A}" srcOrd="3" destOrd="0" presId="urn:microsoft.com/office/officeart/2005/8/layout/hierarchy6"/>
    <dgm:cxn modelId="{BA482B23-9873-41C6-AFBA-064F7CF614BB}" type="presParOf" srcId="{149BD496-6667-4622-BB85-2395558E198A}" destId="{5678BF64-A0EE-41AC-88EF-6718E14778FD}" srcOrd="0" destOrd="0" presId="urn:microsoft.com/office/officeart/2005/8/layout/hierarchy6"/>
    <dgm:cxn modelId="{F102309E-ACB8-4B99-8897-427C80A8959A}" type="presParOf" srcId="{149BD496-6667-4622-BB85-2395558E198A}" destId="{6D8B795C-A761-4888-8862-412C40ADAD70}" srcOrd="1" destOrd="0" presId="urn:microsoft.com/office/officeart/2005/8/layout/hierarchy6"/>
    <dgm:cxn modelId="{70245806-0E25-47D7-A55A-7E806769C8D3}" type="presParOf" srcId="{C2D27BD9-AEDF-4E8B-B661-90F0FA4E61C2}" destId="{1ECD6906-A6B4-4661-9087-39D0C9DB009D}" srcOrd="2" destOrd="0" presId="urn:microsoft.com/office/officeart/2005/8/layout/hierarchy6"/>
    <dgm:cxn modelId="{BABF3516-8706-4755-862C-EC2F4EDE0A61}" type="presParOf" srcId="{C2D27BD9-AEDF-4E8B-B661-90F0FA4E61C2}" destId="{C23E9223-B543-4475-83B9-0382457C7051}" srcOrd="3" destOrd="0" presId="urn:microsoft.com/office/officeart/2005/8/layout/hierarchy6"/>
    <dgm:cxn modelId="{CD7B111E-C524-4568-A969-2AA718064DD8}" type="presParOf" srcId="{C23E9223-B543-4475-83B9-0382457C7051}" destId="{7E1E7E43-84D7-47D7-A191-9405EF41E118}" srcOrd="0" destOrd="0" presId="urn:microsoft.com/office/officeart/2005/8/layout/hierarchy6"/>
    <dgm:cxn modelId="{4E60922E-86C1-4E92-B9D1-09AADFA25135}" type="presParOf" srcId="{C23E9223-B543-4475-83B9-0382457C7051}" destId="{9565D226-C80F-4FC3-9AEE-04DE8A352570}" srcOrd="1" destOrd="0" presId="urn:microsoft.com/office/officeart/2005/8/layout/hierarchy6"/>
    <dgm:cxn modelId="{126842B0-3ABE-411F-8776-EA63EC29B296}" type="presParOf" srcId="{9565D226-C80F-4FC3-9AEE-04DE8A352570}" destId="{D2C9735F-17BE-4E1B-B4D6-C9187119E777}" srcOrd="0" destOrd="0" presId="urn:microsoft.com/office/officeart/2005/8/layout/hierarchy6"/>
    <dgm:cxn modelId="{3D40CCF3-3916-4CC6-B193-49BFAADF8B0D}" type="presParOf" srcId="{9565D226-C80F-4FC3-9AEE-04DE8A352570}" destId="{7EB62FE8-48BE-40C5-BCDF-CDFC01CB1C24}" srcOrd="1" destOrd="0" presId="urn:microsoft.com/office/officeart/2005/8/layout/hierarchy6"/>
    <dgm:cxn modelId="{62CD00C4-B997-497C-B625-38629E4EBC00}" type="presParOf" srcId="{7EB62FE8-48BE-40C5-BCDF-CDFC01CB1C24}" destId="{4156A7A4-5152-47DE-9B7F-305BE58B2240}" srcOrd="0" destOrd="0" presId="urn:microsoft.com/office/officeart/2005/8/layout/hierarchy6"/>
    <dgm:cxn modelId="{94407158-C52C-49AE-AE1F-B9E8EDBB8BFB}" type="presParOf" srcId="{7EB62FE8-48BE-40C5-BCDF-CDFC01CB1C24}" destId="{B15FEAAD-4009-4C6B-B732-7A126110DAF1}" srcOrd="1" destOrd="0" presId="urn:microsoft.com/office/officeart/2005/8/layout/hierarchy6"/>
    <dgm:cxn modelId="{4AC5CC83-0890-4A81-8903-42B1372130A6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/>
      <dgm:spPr/>
      <dgm:t>
        <a:bodyPr/>
        <a:lstStyle/>
        <a:p>
          <a:r>
            <a:rPr lang="pt-BR" dirty="0" smtClean="0">
              <a:solidFill>
                <a:srgbClr val="FFFF00"/>
              </a:solidFill>
            </a:rPr>
            <a:t>CIAVIC</a:t>
          </a:r>
          <a:r>
            <a:rPr lang="pt-BR" dirty="0" smtClean="0"/>
            <a:t>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555406A5-99BC-4F40-B59F-5B8B3B9ED543}">
      <dgm:prSet phldrT="[Texto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800" dirty="0" err="1" smtClean="0"/>
            <a:t>Vic</a:t>
          </a:r>
          <a:r>
            <a:rPr lang="pt-BR" sz="2800" dirty="0" smtClean="0"/>
            <a:t>. Porto Alegre</a:t>
          </a:r>
          <a:endParaRPr lang="pt-BR" sz="2800" dirty="0"/>
        </a:p>
      </dgm:t>
    </dgm:pt>
    <dgm:pt modelId="{F4B7C779-CEA7-4F9B-A4C2-C695F2C7293B}" type="parTrans" cxnId="{D0B4FDA6-9C0B-4E9B-B384-B36FCEFF81B9}">
      <dgm:prSet/>
      <dgm:spPr/>
      <dgm:t>
        <a:bodyPr/>
        <a:lstStyle/>
        <a:p>
          <a:endParaRPr lang="pt-BR"/>
        </a:p>
      </dgm:t>
    </dgm:pt>
    <dgm:pt modelId="{F903FC53-E722-48A6-BE8B-88C48F4D5C3D}" type="sibTrans" cxnId="{D0B4FDA6-9C0B-4E9B-B384-B36FCEFF81B9}">
      <dgm:prSet/>
      <dgm:spPr/>
      <dgm:t>
        <a:bodyPr/>
        <a:lstStyle/>
        <a:p>
          <a:endParaRPr lang="pt-BR"/>
        </a:p>
      </dgm:t>
    </dgm:pt>
    <dgm:pt modelId="{0CD2E8BE-3D95-4BC5-B23F-2D5BA6FCC904}">
      <dgm:prSet phldrT="[Texto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Par. 01</a:t>
          </a:r>
          <a:endParaRPr lang="pt-BR" dirty="0"/>
        </a:p>
      </dgm:t>
    </dgm:pt>
    <dgm:pt modelId="{2751EFB9-6C01-4910-8506-E5E85B0A5F77}" type="parTrans" cxnId="{9743DC4C-C40B-4636-82AD-C2F48EBC87BD}">
      <dgm:prSet/>
      <dgm:spPr/>
      <dgm:t>
        <a:bodyPr/>
        <a:lstStyle/>
        <a:p>
          <a:endParaRPr lang="pt-BR"/>
        </a:p>
      </dgm:t>
    </dgm:pt>
    <dgm:pt modelId="{67D72A46-6063-4BFB-9DBE-146642978644}" type="sibTrans" cxnId="{9743DC4C-C40B-4636-82AD-C2F48EBC87BD}">
      <dgm:prSet/>
      <dgm:spPr/>
      <dgm:t>
        <a:bodyPr/>
        <a:lstStyle/>
        <a:p>
          <a:endParaRPr lang="pt-BR"/>
        </a:p>
      </dgm:t>
    </dgm:pt>
    <dgm:pt modelId="{5974981A-E507-4ADD-A7F4-F1A63E97B60E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800" dirty="0" err="1" smtClean="0"/>
            <a:t>Vic</a:t>
          </a:r>
          <a:r>
            <a:rPr lang="pt-BR" sz="2800" dirty="0" smtClean="0"/>
            <a:t>. Guaíba</a:t>
          </a:r>
          <a:r>
            <a:rPr lang="pt-BR" sz="3100" dirty="0" smtClean="0"/>
            <a:t>	 </a:t>
          </a:r>
          <a:endParaRPr lang="pt-BR" sz="3100" dirty="0"/>
        </a:p>
      </dgm:t>
    </dgm:pt>
    <dgm:pt modelId="{6416166E-3D9B-4322-8A68-5D283ACCD411}" type="parTrans" cxnId="{ED7B5900-7DE3-42DD-AEC1-15FF8EF98A47}">
      <dgm:prSet/>
      <dgm:spPr/>
      <dgm:t>
        <a:bodyPr/>
        <a:lstStyle/>
        <a:p>
          <a:endParaRPr lang="pt-BR"/>
        </a:p>
      </dgm:t>
    </dgm:pt>
    <dgm:pt modelId="{F8453772-6934-42F9-928D-B1293762A8AA}" type="sibTrans" cxnId="{ED7B5900-7DE3-42DD-AEC1-15FF8EF98A47}">
      <dgm:prSet/>
      <dgm:spPr/>
      <dgm:t>
        <a:bodyPr/>
        <a:lstStyle/>
        <a:p>
          <a:endParaRPr lang="pt-BR"/>
        </a:p>
      </dgm:t>
    </dgm:pt>
    <dgm:pt modelId="{BF53CC0D-5F25-4202-93C2-418E4A696A13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Par. 01</a:t>
          </a:r>
          <a:endParaRPr lang="pt-BR" dirty="0"/>
        </a:p>
      </dgm:t>
    </dgm:pt>
    <dgm:pt modelId="{7AFD4C9F-97FF-4792-A053-5F0F570B5C31}" type="parTrans" cxnId="{2F389B92-099F-4C28-8451-12D81104FA89}">
      <dgm:prSet/>
      <dgm:spPr/>
      <dgm:t>
        <a:bodyPr/>
        <a:lstStyle/>
        <a:p>
          <a:endParaRPr lang="pt-BR"/>
        </a:p>
      </dgm:t>
    </dgm:pt>
    <dgm:pt modelId="{574AF885-7112-43C3-9E66-20CDEAE658FD}" type="sibTrans" cxnId="{2F389B92-099F-4C28-8451-12D81104FA89}">
      <dgm:prSet/>
      <dgm:spPr/>
      <dgm:t>
        <a:bodyPr/>
        <a:lstStyle/>
        <a:p>
          <a:endParaRPr lang="pt-BR"/>
        </a:p>
      </dgm:t>
    </dgm:pt>
    <dgm:pt modelId="{EF2D77F8-5490-43A6-AA19-15970CA2189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Par. 02</a:t>
          </a:r>
          <a:endParaRPr lang="pt-BR" dirty="0"/>
        </a:p>
      </dgm:t>
    </dgm:pt>
    <dgm:pt modelId="{3653A66D-2CE5-4916-9938-1F984CDE42DA}" type="parTrans" cxnId="{747AF17D-B8A9-4C29-8765-359B738AA2F2}">
      <dgm:prSet/>
      <dgm:spPr/>
      <dgm:t>
        <a:bodyPr/>
        <a:lstStyle/>
        <a:p>
          <a:endParaRPr lang="pt-BR"/>
        </a:p>
      </dgm:t>
    </dgm:pt>
    <dgm:pt modelId="{882DCFC4-5F87-4015-A7B0-65F70A5D079F}" type="sibTrans" cxnId="{747AF17D-B8A9-4C29-8765-359B738AA2F2}">
      <dgm:prSet/>
      <dgm:spPr/>
      <dgm:t>
        <a:bodyPr/>
        <a:lstStyle/>
        <a:p>
          <a:endParaRPr lang="pt-BR"/>
        </a:p>
      </dgm:t>
    </dgm:pt>
    <dgm:pt modelId="{35B76E65-D75C-40CD-935C-2E3EF7CBC27A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Comunidade </a:t>
          </a:r>
          <a:r>
            <a:rPr lang="pt-BR" dirty="0" smtClean="0"/>
            <a:t>01</a:t>
          </a:r>
          <a:endParaRPr lang="pt-BR" dirty="0"/>
        </a:p>
      </dgm:t>
    </dgm:pt>
    <dgm:pt modelId="{214AE79E-D332-4B1F-A903-71FFAE3E0391}" type="parTrans" cxnId="{837FC35C-2729-4357-BAF0-354749F0A7AA}">
      <dgm:prSet/>
      <dgm:spPr/>
      <dgm:t>
        <a:bodyPr/>
        <a:lstStyle/>
        <a:p>
          <a:endParaRPr lang="pt-BR"/>
        </a:p>
      </dgm:t>
    </dgm:pt>
    <dgm:pt modelId="{792E0D65-F00D-4969-8838-B5F458B7E30E}" type="sibTrans" cxnId="{837FC35C-2729-4357-BAF0-354749F0A7AA}">
      <dgm:prSet/>
      <dgm:spPr/>
      <dgm:t>
        <a:bodyPr/>
        <a:lstStyle/>
        <a:p>
          <a:endParaRPr lang="pt-BR"/>
        </a:p>
      </dgm:t>
    </dgm:pt>
    <dgm:pt modelId="{5F8C7747-AB0F-45B9-8098-EA13BF5FC3E1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Comunidade </a:t>
          </a:r>
          <a:r>
            <a:rPr lang="pt-BR" dirty="0" smtClean="0"/>
            <a:t>02</a:t>
          </a:r>
          <a:endParaRPr lang="pt-BR" dirty="0"/>
        </a:p>
      </dgm:t>
    </dgm:pt>
    <dgm:pt modelId="{027E76E9-4AEF-4BB8-89BB-928E89CE0CEB}" type="parTrans" cxnId="{F5133F39-AC46-491B-B5C5-6E3D19A9476C}">
      <dgm:prSet/>
      <dgm:spPr/>
      <dgm:t>
        <a:bodyPr/>
        <a:lstStyle/>
        <a:p>
          <a:endParaRPr lang="pt-BR"/>
        </a:p>
      </dgm:t>
    </dgm:pt>
    <dgm:pt modelId="{F0167AEB-B734-4DEC-8BE1-FF4EA38A43F2}" type="sibTrans" cxnId="{F5133F39-AC46-491B-B5C5-6E3D19A9476C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NeighborX="-39817" custLinFactNeighborY="-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FA1CEB8C-1FC6-4842-87DB-B209DCFA4A45}" type="pres">
      <dgm:prSet presAssocID="{F4B7C779-CEA7-4F9B-A4C2-C695F2C7293B}" presName="Name19" presStyleLbl="parChTrans1D2" presStyleIdx="0" presStyleCnt="2"/>
      <dgm:spPr/>
      <dgm:t>
        <a:bodyPr/>
        <a:lstStyle/>
        <a:p>
          <a:endParaRPr lang="pt-BR"/>
        </a:p>
      </dgm:t>
    </dgm:pt>
    <dgm:pt modelId="{39B960E6-881D-40DE-9D66-A1B619880BE5}" type="pres">
      <dgm:prSet presAssocID="{555406A5-99BC-4F40-B59F-5B8B3B9ED543}" presName="Name21" presStyleCnt="0"/>
      <dgm:spPr/>
    </dgm:pt>
    <dgm:pt modelId="{6888F285-2F11-4419-B951-F3A4D0B994BC}" type="pres">
      <dgm:prSet presAssocID="{555406A5-99BC-4F40-B59F-5B8B3B9ED543}" presName="level2Shape" presStyleLbl="node2" presStyleIdx="0" presStyleCnt="2" custLinFactNeighborX="9442" custLinFactNeighborY="7007"/>
      <dgm:spPr/>
      <dgm:t>
        <a:bodyPr/>
        <a:lstStyle/>
        <a:p>
          <a:endParaRPr lang="pt-BR"/>
        </a:p>
      </dgm:t>
    </dgm:pt>
    <dgm:pt modelId="{34ECC3DA-DFA8-4274-85AC-F637D2EFFEDA}" type="pres">
      <dgm:prSet presAssocID="{555406A5-99BC-4F40-B59F-5B8B3B9ED543}" presName="hierChild3" presStyleCnt="0"/>
      <dgm:spPr/>
    </dgm:pt>
    <dgm:pt modelId="{C5AC7258-F078-4B1A-86F8-070E69C4A663}" type="pres">
      <dgm:prSet presAssocID="{2751EFB9-6C01-4910-8506-E5E85B0A5F77}" presName="Name19" presStyleLbl="parChTrans1D3" presStyleIdx="0" presStyleCnt="3"/>
      <dgm:spPr/>
      <dgm:t>
        <a:bodyPr/>
        <a:lstStyle/>
        <a:p>
          <a:endParaRPr lang="pt-BR"/>
        </a:p>
      </dgm:t>
    </dgm:pt>
    <dgm:pt modelId="{F8F57FF1-40E8-43DC-825B-6B4517AF3EB2}" type="pres">
      <dgm:prSet presAssocID="{0CD2E8BE-3D95-4BC5-B23F-2D5BA6FCC904}" presName="Name21" presStyleCnt="0"/>
      <dgm:spPr/>
    </dgm:pt>
    <dgm:pt modelId="{B1771F83-C626-4916-B0ED-C9C7D32AA4D1}" type="pres">
      <dgm:prSet presAssocID="{0CD2E8BE-3D95-4BC5-B23F-2D5BA6FCC904}" presName="level2Shape" presStyleLbl="node3" presStyleIdx="0" presStyleCnt="3" custLinFactNeighborX="10012" custLinFactNeighborY="-3933"/>
      <dgm:spPr/>
      <dgm:t>
        <a:bodyPr/>
        <a:lstStyle/>
        <a:p>
          <a:endParaRPr lang="pt-BR"/>
        </a:p>
      </dgm:t>
    </dgm:pt>
    <dgm:pt modelId="{FEB24A3E-2344-44E1-89B1-A564C3B8CD6F}" type="pres">
      <dgm:prSet presAssocID="{0CD2E8BE-3D95-4BC5-B23F-2D5BA6FCC904}" presName="hierChild3" presStyleCnt="0"/>
      <dgm:spPr/>
    </dgm:pt>
    <dgm:pt modelId="{5D81767E-A592-4C33-9BB1-5B644FC48814}" type="pres">
      <dgm:prSet presAssocID="{214AE79E-D332-4B1F-A903-71FFAE3E0391}" presName="Name19" presStyleLbl="parChTrans1D4" presStyleIdx="0" presStyleCnt="2"/>
      <dgm:spPr/>
      <dgm:t>
        <a:bodyPr/>
        <a:lstStyle/>
        <a:p>
          <a:endParaRPr lang="pt-BR"/>
        </a:p>
      </dgm:t>
    </dgm:pt>
    <dgm:pt modelId="{6DBA6BE8-D2F6-49DC-9537-7EFD4CED2F20}" type="pres">
      <dgm:prSet presAssocID="{35B76E65-D75C-40CD-935C-2E3EF7CBC27A}" presName="Name21" presStyleCnt="0"/>
      <dgm:spPr/>
    </dgm:pt>
    <dgm:pt modelId="{91C1087E-5EF4-4602-AEBA-4A5187EA2804}" type="pres">
      <dgm:prSet presAssocID="{35B76E65-D75C-40CD-935C-2E3EF7CBC27A}" presName="level2Shape" presStyleLbl="node4" presStyleIdx="0" presStyleCnt="2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F20BF519-5514-4FCB-8682-51F09B011AE5}" type="pres">
      <dgm:prSet presAssocID="{35B76E65-D75C-40CD-935C-2E3EF7CBC27A}" presName="hierChild3" presStyleCnt="0"/>
      <dgm:spPr/>
    </dgm:pt>
    <dgm:pt modelId="{4E8F5342-534B-466B-8647-7AD286564BE9}" type="pres">
      <dgm:prSet presAssocID="{027E76E9-4AEF-4BB8-89BB-928E89CE0CEB}" presName="Name19" presStyleLbl="parChTrans1D4" presStyleIdx="1" presStyleCnt="2"/>
      <dgm:spPr/>
      <dgm:t>
        <a:bodyPr/>
        <a:lstStyle/>
        <a:p>
          <a:endParaRPr lang="pt-BR"/>
        </a:p>
      </dgm:t>
    </dgm:pt>
    <dgm:pt modelId="{FA315FB3-A6D9-443F-8A15-EC2DE5821688}" type="pres">
      <dgm:prSet presAssocID="{5F8C7747-AB0F-45B9-8098-EA13BF5FC3E1}" presName="Name21" presStyleCnt="0"/>
      <dgm:spPr/>
    </dgm:pt>
    <dgm:pt modelId="{676057FB-BE85-4136-8027-F499551624CF}" type="pres">
      <dgm:prSet presAssocID="{5F8C7747-AB0F-45B9-8098-EA13BF5FC3E1}" presName="level2Shape" presStyleLbl="node4" presStyleIdx="1" presStyleCnt="2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EBD83C36-C8A8-445A-9623-E6B4008567AB}" type="pres">
      <dgm:prSet presAssocID="{5F8C7747-AB0F-45B9-8098-EA13BF5FC3E1}" presName="hierChild3" presStyleCnt="0"/>
      <dgm:spPr/>
    </dgm:pt>
    <dgm:pt modelId="{5CDC4181-ACA0-4721-AEC0-CEDC231E3411}" type="pres">
      <dgm:prSet presAssocID="{3653A66D-2CE5-4916-9938-1F984CDE42DA}" presName="Name19" presStyleLbl="parChTrans1D3" presStyleIdx="1" presStyleCnt="3"/>
      <dgm:spPr/>
      <dgm:t>
        <a:bodyPr/>
        <a:lstStyle/>
        <a:p>
          <a:endParaRPr lang="pt-BR"/>
        </a:p>
      </dgm:t>
    </dgm:pt>
    <dgm:pt modelId="{149BD496-6667-4622-BB85-2395558E198A}" type="pres">
      <dgm:prSet presAssocID="{EF2D77F8-5490-43A6-AA19-15970CA21899}" presName="Name21" presStyleCnt="0"/>
      <dgm:spPr/>
    </dgm:pt>
    <dgm:pt modelId="{5678BF64-A0EE-41AC-88EF-6718E14778FD}" type="pres">
      <dgm:prSet presAssocID="{EF2D77F8-5490-43A6-AA19-15970CA21899}" presName="level2Shape" presStyleLbl="node3" presStyleIdx="1" presStyleCnt="3"/>
      <dgm:spPr/>
      <dgm:t>
        <a:bodyPr/>
        <a:lstStyle/>
        <a:p>
          <a:endParaRPr lang="pt-BR"/>
        </a:p>
      </dgm:t>
    </dgm:pt>
    <dgm:pt modelId="{6D8B795C-A761-4888-8862-412C40ADAD70}" type="pres">
      <dgm:prSet presAssocID="{EF2D77F8-5490-43A6-AA19-15970CA21899}" presName="hierChild3" presStyleCnt="0"/>
      <dgm:spPr/>
    </dgm:pt>
    <dgm:pt modelId="{1ECD6906-A6B4-4661-9087-39D0C9DB009D}" type="pres">
      <dgm:prSet presAssocID="{6416166E-3D9B-4322-8A68-5D283ACCD411}" presName="Name19" presStyleLbl="parChTrans1D2" presStyleIdx="1" presStyleCnt="2"/>
      <dgm:spPr/>
      <dgm:t>
        <a:bodyPr/>
        <a:lstStyle/>
        <a:p>
          <a:endParaRPr lang="pt-BR"/>
        </a:p>
      </dgm:t>
    </dgm:pt>
    <dgm:pt modelId="{C23E9223-B543-4475-83B9-0382457C7051}" type="pres">
      <dgm:prSet presAssocID="{5974981A-E507-4ADD-A7F4-F1A63E97B60E}" presName="Name21" presStyleCnt="0"/>
      <dgm:spPr/>
    </dgm:pt>
    <dgm:pt modelId="{7E1E7E43-84D7-47D7-A191-9405EF41E118}" type="pres">
      <dgm:prSet presAssocID="{5974981A-E507-4ADD-A7F4-F1A63E97B60E}" presName="level2Shape" presStyleLbl="node2" presStyleIdx="1" presStyleCnt="2" custLinFactNeighborX="-72827" custLinFactNeighborY="7377"/>
      <dgm:spPr/>
      <dgm:t>
        <a:bodyPr/>
        <a:lstStyle/>
        <a:p>
          <a:endParaRPr lang="pt-BR"/>
        </a:p>
      </dgm:t>
    </dgm:pt>
    <dgm:pt modelId="{9565D226-C80F-4FC3-9AEE-04DE8A352570}" type="pres">
      <dgm:prSet presAssocID="{5974981A-E507-4ADD-A7F4-F1A63E97B60E}" presName="hierChild3" presStyleCnt="0"/>
      <dgm:spPr/>
    </dgm:pt>
    <dgm:pt modelId="{D2C9735F-17BE-4E1B-B4D6-C9187119E777}" type="pres">
      <dgm:prSet presAssocID="{7AFD4C9F-97FF-4792-A053-5F0F570B5C31}" presName="Name19" presStyleLbl="parChTrans1D3" presStyleIdx="2" presStyleCnt="3"/>
      <dgm:spPr/>
      <dgm:t>
        <a:bodyPr/>
        <a:lstStyle/>
        <a:p>
          <a:endParaRPr lang="pt-BR"/>
        </a:p>
      </dgm:t>
    </dgm:pt>
    <dgm:pt modelId="{7EB62FE8-48BE-40C5-BCDF-CDFC01CB1C24}" type="pres">
      <dgm:prSet presAssocID="{BF53CC0D-5F25-4202-93C2-418E4A696A13}" presName="Name21" presStyleCnt="0"/>
      <dgm:spPr/>
    </dgm:pt>
    <dgm:pt modelId="{4156A7A4-5152-47DE-9B7F-305BE58B2240}" type="pres">
      <dgm:prSet presAssocID="{BF53CC0D-5F25-4202-93C2-418E4A696A13}" presName="level2Shape" presStyleLbl="node3" presStyleIdx="2" presStyleCnt="3" custLinFactNeighborX="2957" custLinFactNeighborY="-3933"/>
      <dgm:spPr/>
      <dgm:t>
        <a:bodyPr/>
        <a:lstStyle/>
        <a:p>
          <a:endParaRPr lang="pt-BR"/>
        </a:p>
      </dgm:t>
    </dgm:pt>
    <dgm:pt modelId="{B15FEAAD-4009-4C6B-B732-7A126110DAF1}" type="pres">
      <dgm:prSet presAssocID="{BF53CC0D-5F25-4202-93C2-418E4A696A13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05C71156-DF33-46C3-AEF4-E65ABB2C1B52}" type="presOf" srcId="{3653A66D-2CE5-4916-9938-1F984CDE42DA}" destId="{5CDC4181-ACA0-4721-AEC0-CEDC231E3411}" srcOrd="0" destOrd="0" presId="urn:microsoft.com/office/officeart/2005/8/layout/hierarchy6"/>
    <dgm:cxn modelId="{78A7F1D6-22A1-48C3-BA90-4B341F977CD0}" type="presOf" srcId="{027E76E9-4AEF-4BB8-89BB-928E89CE0CEB}" destId="{4E8F5342-534B-466B-8647-7AD286564BE9}" srcOrd="0" destOrd="0" presId="urn:microsoft.com/office/officeart/2005/8/layout/hierarchy6"/>
    <dgm:cxn modelId="{D0B4FDA6-9C0B-4E9B-B384-B36FCEFF81B9}" srcId="{DABA5B2A-1230-4D91-A752-3C3A5C6EB869}" destId="{555406A5-99BC-4F40-B59F-5B8B3B9ED543}" srcOrd="0" destOrd="0" parTransId="{F4B7C779-CEA7-4F9B-A4C2-C695F2C7293B}" sibTransId="{F903FC53-E722-48A6-BE8B-88C48F4D5C3D}"/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136E1BB9-AB3C-4532-95C3-9F59A571B2FB}" type="presOf" srcId="{5F8C7747-AB0F-45B9-8098-EA13BF5FC3E1}" destId="{676057FB-BE85-4136-8027-F499551624CF}" srcOrd="0" destOrd="0" presId="urn:microsoft.com/office/officeart/2005/8/layout/hierarchy6"/>
    <dgm:cxn modelId="{B87572CE-7596-4F95-BD11-A493C0249A90}" type="presOf" srcId="{5974981A-E507-4ADD-A7F4-F1A63E97B60E}" destId="{7E1E7E43-84D7-47D7-A191-9405EF41E118}" srcOrd="0" destOrd="0" presId="urn:microsoft.com/office/officeart/2005/8/layout/hierarchy6"/>
    <dgm:cxn modelId="{1E84385B-709D-4275-BA41-E6634EED5179}" type="presOf" srcId="{214AE79E-D332-4B1F-A903-71FFAE3E0391}" destId="{5D81767E-A592-4C33-9BB1-5B644FC48814}" srcOrd="0" destOrd="0" presId="urn:microsoft.com/office/officeart/2005/8/layout/hierarchy6"/>
    <dgm:cxn modelId="{3DCE5CDB-6638-4624-A291-2D403AC670C7}" type="presOf" srcId="{6416166E-3D9B-4322-8A68-5D283ACCD411}" destId="{1ECD6906-A6B4-4661-9087-39D0C9DB009D}" srcOrd="0" destOrd="0" presId="urn:microsoft.com/office/officeart/2005/8/layout/hierarchy6"/>
    <dgm:cxn modelId="{D4212065-458A-475E-B962-1E4EA98D2AD8}" type="presOf" srcId="{7AFD4C9F-97FF-4792-A053-5F0F570B5C31}" destId="{D2C9735F-17BE-4E1B-B4D6-C9187119E777}" srcOrd="0" destOrd="0" presId="urn:microsoft.com/office/officeart/2005/8/layout/hierarchy6"/>
    <dgm:cxn modelId="{44533CD7-5A84-4EED-ACD8-854DCFA1BB41}" type="presOf" srcId="{555406A5-99BC-4F40-B59F-5B8B3B9ED543}" destId="{6888F285-2F11-4419-B951-F3A4D0B994BC}" srcOrd="0" destOrd="0" presId="urn:microsoft.com/office/officeart/2005/8/layout/hierarchy6"/>
    <dgm:cxn modelId="{D817027F-0D33-4682-AC7E-120808BE767E}" type="presOf" srcId="{35B76E65-D75C-40CD-935C-2E3EF7CBC27A}" destId="{91C1087E-5EF4-4602-AEBA-4A5187EA2804}" srcOrd="0" destOrd="0" presId="urn:microsoft.com/office/officeart/2005/8/layout/hierarchy6"/>
    <dgm:cxn modelId="{9743DC4C-C40B-4636-82AD-C2F48EBC87BD}" srcId="{555406A5-99BC-4F40-B59F-5B8B3B9ED543}" destId="{0CD2E8BE-3D95-4BC5-B23F-2D5BA6FCC904}" srcOrd="0" destOrd="0" parTransId="{2751EFB9-6C01-4910-8506-E5E85B0A5F77}" sibTransId="{67D72A46-6063-4BFB-9DBE-146642978644}"/>
    <dgm:cxn modelId="{7E8F6378-1240-4A0C-BF1D-94053F9C222C}" type="presOf" srcId="{BF53CC0D-5F25-4202-93C2-418E4A696A13}" destId="{4156A7A4-5152-47DE-9B7F-305BE58B2240}" srcOrd="0" destOrd="0" presId="urn:microsoft.com/office/officeart/2005/8/layout/hierarchy6"/>
    <dgm:cxn modelId="{747AF17D-B8A9-4C29-8765-359B738AA2F2}" srcId="{555406A5-99BC-4F40-B59F-5B8B3B9ED543}" destId="{EF2D77F8-5490-43A6-AA19-15970CA21899}" srcOrd="1" destOrd="0" parTransId="{3653A66D-2CE5-4916-9938-1F984CDE42DA}" sibTransId="{882DCFC4-5F87-4015-A7B0-65F70A5D079F}"/>
    <dgm:cxn modelId="{79948501-3AED-44B3-A6D8-FA4FC3B74D89}" type="presOf" srcId="{2751EFB9-6C01-4910-8506-E5E85B0A5F77}" destId="{C5AC7258-F078-4B1A-86F8-070E69C4A663}" srcOrd="0" destOrd="0" presId="urn:microsoft.com/office/officeart/2005/8/layout/hierarchy6"/>
    <dgm:cxn modelId="{8E1A7A79-5DAA-4433-864A-5BA37C180CB3}" type="presOf" srcId="{0CD2E8BE-3D95-4BC5-B23F-2D5BA6FCC904}" destId="{B1771F83-C626-4916-B0ED-C9C7D32AA4D1}" srcOrd="0" destOrd="0" presId="urn:microsoft.com/office/officeart/2005/8/layout/hierarchy6"/>
    <dgm:cxn modelId="{2F389B92-099F-4C28-8451-12D81104FA89}" srcId="{5974981A-E507-4ADD-A7F4-F1A63E97B60E}" destId="{BF53CC0D-5F25-4202-93C2-418E4A696A13}" srcOrd="0" destOrd="0" parTransId="{7AFD4C9F-97FF-4792-A053-5F0F570B5C31}" sibTransId="{574AF885-7112-43C3-9E66-20CDEAE658FD}"/>
    <dgm:cxn modelId="{ED7B5900-7DE3-42DD-AEC1-15FF8EF98A47}" srcId="{DABA5B2A-1230-4D91-A752-3C3A5C6EB869}" destId="{5974981A-E507-4ADD-A7F4-F1A63E97B60E}" srcOrd="1" destOrd="0" parTransId="{6416166E-3D9B-4322-8A68-5D283ACCD411}" sibTransId="{F8453772-6934-42F9-928D-B1293762A8AA}"/>
    <dgm:cxn modelId="{837FC35C-2729-4357-BAF0-354749F0A7AA}" srcId="{0CD2E8BE-3D95-4BC5-B23F-2D5BA6FCC904}" destId="{35B76E65-D75C-40CD-935C-2E3EF7CBC27A}" srcOrd="0" destOrd="0" parTransId="{214AE79E-D332-4B1F-A903-71FFAE3E0391}" sibTransId="{792E0D65-F00D-4969-8838-B5F458B7E30E}"/>
    <dgm:cxn modelId="{975B64DB-FC94-4B26-A638-0793580A41DA}" type="presOf" srcId="{F4B7C779-CEA7-4F9B-A4C2-C695F2C7293B}" destId="{FA1CEB8C-1FC6-4842-87DB-B209DCFA4A45}" srcOrd="0" destOrd="0" presId="urn:microsoft.com/office/officeart/2005/8/layout/hierarchy6"/>
    <dgm:cxn modelId="{F5133F39-AC46-491B-B5C5-6E3D19A9476C}" srcId="{0CD2E8BE-3D95-4BC5-B23F-2D5BA6FCC904}" destId="{5F8C7747-AB0F-45B9-8098-EA13BF5FC3E1}" srcOrd="1" destOrd="0" parTransId="{027E76E9-4AEF-4BB8-89BB-928E89CE0CEB}" sibTransId="{F0167AEB-B734-4DEC-8BE1-FF4EA38A43F2}"/>
    <dgm:cxn modelId="{1271239F-C1F9-45AA-A604-71856327DCDB}" type="presOf" srcId="{DABA5B2A-1230-4D91-A752-3C3A5C6EB869}" destId="{D5E7AA96-1D9E-44DB-8937-7B23B664FF56}" srcOrd="0" destOrd="0" presId="urn:microsoft.com/office/officeart/2005/8/layout/hierarchy6"/>
    <dgm:cxn modelId="{001A69E7-7BFD-47B5-BD8A-599028304419}" type="presOf" srcId="{EF2D77F8-5490-43A6-AA19-15970CA21899}" destId="{5678BF64-A0EE-41AC-88EF-6718E14778FD}" srcOrd="0" destOrd="0" presId="urn:microsoft.com/office/officeart/2005/8/layout/hierarchy6"/>
    <dgm:cxn modelId="{3CDF5E71-1EBB-4F57-B01F-DEDC94113616}" type="presOf" srcId="{1EA4D79A-21D8-46D2-98C3-1C5D4D41A9AD}" destId="{7E959BAC-49F3-44E7-9B6F-2733899AF6CA}" srcOrd="0" destOrd="0" presId="urn:microsoft.com/office/officeart/2005/8/layout/hierarchy6"/>
    <dgm:cxn modelId="{36CD0B10-7576-4901-AD4B-BC6CE6243934}" type="presParOf" srcId="{7E959BAC-49F3-44E7-9B6F-2733899AF6CA}" destId="{D6FC0018-8FCD-49E2-8A95-033A561E0A15}" srcOrd="0" destOrd="0" presId="urn:microsoft.com/office/officeart/2005/8/layout/hierarchy6"/>
    <dgm:cxn modelId="{F11DA5E1-E838-46DF-9374-84ED261899DE}" type="presParOf" srcId="{D6FC0018-8FCD-49E2-8A95-033A561E0A15}" destId="{E9264D54-DB77-4547-8CD9-A05B90D30223}" srcOrd="0" destOrd="0" presId="urn:microsoft.com/office/officeart/2005/8/layout/hierarchy6"/>
    <dgm:cxn modelId="{8FDEF8E8-73B9-4849-976B-711292D6FFD6}" type="presParOf" srcId="{E9264D54-DB77-4547-8CD9-A05B90D30223}" destId="{AB442381-A5F5-4F42-B8DA-61C1661A798B}" srcOrd="0" destOrd="0" presId="urn:microsoft.com/office/officeart/2005/8/layout/hierarchy6"/>
    <dgm:cxn modelId="{CA1D5E43-A2CE-4019-B458-3458C4D6B737}" type="presParOf" srcId="{AB442381-A5F5-4F42-B8DA-61C1661A798B}" destId="{D5E7AA96-1D9E-44DB-8937-7B23B664FF56}" srcOrd="0" destOrd="0" presId="urn:microsoft.com/office/officeart/2005/8/layout/hierarchy6"/>
    <dgm:cxn modelId="{EFA97E5F-EA5E-45BC-ACED-3DC682108C66}" type="presParOf" srcId="{AB442381-A5F5-4F42-B8DA-61C1661A798B}" destId="{C2D27BD9-AEDF-4E8B-B661-90F0FA4E61C2}" srcOrd="1" destOrd="0" presId="urn:microsoft.com/office/officeart/2005/8/layout/hierarchy6"/>
    <dgm:cxn modelId="{80558505-2A7D-4825-B145-5735592E1F70}" type="presParOf" srcId="{C2D27BD9-AEDF-4E8B-B661-90F0FA4E61C2}" destId="{FA1CEB8C-1FC6-4842-87DB-B209DCFA4A45}" srcOrd="0" destOrd="0" presId="urn:microsoft.com/office/officeart/2005/8/layout/hierarchy6"/>
    <dgm:cxn modelId="{53957091-4119-4528-BBD7-0DB51A5240D6}" type="presParOf" srcId="{C2D27BD9-AEDF-4E8B-B661-90F0FA4E61C2}" destId="{39B960E6-881D-40DE-9D66-A1B619880BE5}" srcOrd="1" destOrd="0" presId="urn:microsoft.com/office/officeart/2005/8/layout/hierarchy6"/>
    <dgm:cxn modelId="{7B43E127-0E2D-44DB-AD8A-86DC79C9CCC0}" type="presParOf" srcId="{39B960E6-881D-40DE-9D66-A1B619880BE5}" destId="{6888F285-2F11-4419-B951-F3A4D0B994BC}" srcOrd="0" destOrd="0" presId="urn:microsoft.com/office/officeart/2005/8/layout/hierarchy6"/>
    <dgm:cxn modelId="{E27C4714-3EB7-4E30-BDAC-48A4D0B4EE6D}" type="presParOf" srcId="{39B960E6-881D-40DE-9D66-A1B619880BE5}" destId="{34ECC3DA-DFA8-4274-85AC-F637D2EFFEDA}" srcOrd="1" destOrd="0" presId="urn:microsoft.com/office/officeart/2005/8/layout/hierarchy6"/>
    <dgm:cxn modelId="{4B685264-6EF2-4C2B-B80E-35B7A4C058CE}" type="presParOf" srcId="{34ECC3DA-DFA8-4274-85AC-F637D2EFFEDA}" destId="{C5AC7258-F078-4B1A-86F8-070E69C4A663}" srcOrd="0" destOrd="0" presId="urn:microsoft.com/office/officeart/2005/8/layout/hierarchy6"/>
    <dgm:cxn modelId="{CB068B0E-EC1A-4146-946B-3535CAE7D93C}" type="presParOf" srcId="{34ECC3DA-DFA8-4274-85AC-F637D2EFFEDA}" destId="{F8F57FF1-40E8-43DC-825B-6B4517AF3EB2}" srcOrd="1" destOrd="0" presId="urn:microsoft.com/office/officeart/2005/8/layout/hierarchy6"/>
    <dgm:cxn modelId="{5AC77E96-52A1-43B5-B744-5DF9B8DCF3FC}" type="presParOf" srcId="{F8F57FF1-40E8-43DC-825B-6B4517AF3EB2}" destId="{B1771F83-C626-4916-B0ED-C9C7D32AA4D1}" srcOrd="0" destOrd="0" presId="urn:microsoft.com/office/officeart/2005/8/layout/hierarchy6"/>
    <dgm:cxn modelId="{45DBA07E-B8EF-4797-9E69-CFE7185B1BAF}" type="presParOf" srcId="{F8F57FF1-40E8-43DC-825B-6B4517AF3EB2}" destId="{FEB24A3E-2344-44E1-89B1-A564C3B8CD6F}" srcOrd="1" destOrd="0" presId="urn:microsoft.com/office/officeart/2005/8/layout/hierarchy6"/>
    <dgm:cxn modelId="{55E81C7D-419E-4C43-A391-85C9FDF2952B}" type="presParOf" srcId="{FEB24A3E-2344-44E1-89B1-A564C3B8CD6F}" destId="{5D81767E-A592-4C33-9BB1-5B644FC48814}" srcOrd="0" destOrd="0" presId="urn:microsoft.com/office/officeart/2005/8/layout/hierarchy6"/>
    <dgm:cxn modelId="{0CC984FB-B9B5-4D4D-B9FD-858B2B8B208D}" type="presParOf" srcId="{FEB24A3E-2344-44E1-89B1-A564C3B8CD6F}" destId="{6DBA6BE8-D2F6-49DC-9537-7EFD4CED2F20}" srcOrd="1" destOrd="0" presId="urn:microsoft.com/office/officeart/2005/8/layout/hierarchy6"/>
    <dgm:cxn modelId="{60664564-2421-4398-8ED3-E29DFC85FF8E}" type="presParOf" srcId="{6DBA6BE8-D2F6-49DC-9537-7EFD4CED2F20}" destId="{91C1087E-5EF4-4602-AEBA-4A5187EA2804}" srcOrd="0" destOrd="0" presId="urn:microsoft.com/office/officeart/2005/8/layout/hierarchy6"/>
    <dgm:cxn modelId="{DCD560A6-D0E1-473A-A050-CC0FE074BB6C}" type="presParOf" srcId="{6DBA6BE8-D2F6-49DC-9537-7EFD4CED2F20}" destId="{F20BF519-5514-4FCB-8682-51F09B011AE5}" srcOrd="1" destOrd="0" presId="urn:microsoft.com/office/officeart/2005/8/layout/hierarchy6"/>
    <dgm:cxn modelId="{DABE6539-7C4D-495D-889B-1FFE5671F16F}" type="presParOf" srcId="{FEB24A3E-2344-44E1-89B1-A564C3B8CD6F}" destId="{4E8F5342-534B-466B-8647-7AD286564BE9}" srcOrd="2" destOrd="0" presId="urn:microsoft.com/office/officeart/2005/8/layout/hierarchy6"/>
    <dgm:cxn modelId="{C9F44961-6D6E-4DDE-8F29-3C92161CBB9F}" type="presParOf" srcId="{FEB24A3E-2344-44E1-89B1-A564C3B8CD6F}" destId="{FA315FB3-A6D9-443F-8A15-EC2DE5821688}" srcOrd="3" destOrd="0" presId="urn:microsoft.com/office/officeart/2005/8/layout/hierarchy6"/>
    <dgm:cxn modelId="{3A678E86-E13E-433A-B64B-F638568D3112}" type="presParOf" srcId="{FA315FB3-A6D9-443F-8A15-EC2DE5821688}" destId="{676057FB-BE85-4136-8027-F499551624CF}" srcOrd="0" destOrd="0" presId="urn:microsoft.com/office/officeart/2005/8/layout/hierarchy6"/>
    <dgm:cxn modelId="{49961E77-0A50-440B-8772-55C296CF0E05}" type="presParOf" srcId="{FA315FB3-A6D9-443F-8A15-EC2DE5821688}" destId="{EBD83C36-C8A8-445A-9623-E6B4008567AB}" srcOrd="1" destOrd="0" presId="urn:microsoft.com/office/officeart/2005/8/layout/hierarchy6"/>
    <dgm:cxn modelId="{6ECB320F-3A01-484C-A6A3-A8381FC476F3}" type="presParOf" srcId="{34ECC3DA-DFA8-4274-85AC-F637D2EFFEDA}" destId="{5CDC4181-ACA0-4721-AEC0-CEDC231E3411}" srcOrd="2" destOrd="0" presId="urn:microsoft.com/office/officeart/2005/8/layout/hierarchy6"/>
    <dgm:cxn modelId="{F55510D2-F1D2-41DE-A598-2A948A01B5F6}" type="presParOf" srcId="{34ECC3DA-DFA8-4274-85AC-F637D2EFFEDA}" destId="{149BD496-6667-4622-BB85-2395558E198A}" srcOrd="3" destOrd="0" presId="urn:microsoft.com/office/officeart/2005/8/layout/hierarchy6"/>
    <dgm:cxn modelId="{438DAAB5-4221-47C2-BF27-183D3F7797C4}" type="presParOf" srcId="{149BD496-6667-4622-BB85-2395558E198A}" destId="{5678BF64-A0EE-41AC-88EF-6718E14778FD}" srcOrd="0" destOrd="0" presId="urn:microsoft.com/office/officeart/2005/8/layout/hierarchy6"/>
    <dgm:cxn modelId="{89279784-84E0-4521-97DC-998F8B1A9F42}" type="presParOf" srcId="{149BD496-6667-4622-BB85-2395558E198A}" destId="{6D8B795C-A761-4888-8862-412C40ADAD70}" srcOrd="1" destOrd="0" presId="urn:microsoft.com/office/officeart/2005/8/layout/hierarchy6"/>
    <dgm:cxn modelId="{607AB379-406F-4403-839F-2646AC65D56C}" type="presParOf" srcId="{C2D27BD9-AEDF-4E8B-B661-90F0FA4E61C2}" destId="{1ECD6906-A6B4-4661-9087-39D0C9DB009D}" srcOrd="2" destOrd="0" presId="urn:microsoft.com/office/officeart/2005/8/layout/hierarchy6"/>
    <dgm:cxn modelId="{3A2CBC2F-FB51-4105-8943-90C5DF34BC3D}" type="presParOf" srcId="{C2D27BD9-AEDF-4E8B-B661-90F0FA4E61C2}" destId="{C23E9223-B543-4475-83B9-0382457C7051}" srcOrd="3" destOrd="0" presId="urn:microsoft.com/office/officeart/2005/8/layout/hierarchy6"/>
    <dgm:cxn modelId="{D454A43B-4557-4020-8A8C-A5026417FC13}" type="presParOf" srcId="{C23E9223-B543-4475-83B9-0382457C7051}" destId="{7E1E7E43-84D7-47D7-A191-9405EF41E118}" srcOrd="0" destOrd="0" presId="urn:microsoft.com/office/officeart/2005/8/layout/hierarchy6"/>
    <dgm:cxn modelId="{FB36BB16-4D45-4F0E-8107-3B1438B685A1}" type="presParOf" srcId="{C23E9223-B543-4475-83B9-0382457C7051}" destId="{9565D226-C80F-4FC3-9AEE-04DE8A352570}" srcOrd="1" destOrd="0" presId="urn:microsoft.com/office/officeart/2005/8/layout/hierarchy6"/>
    <dgm:cxn modelId="{E5E418B5-CA3B-4D08-8C12-71640E263585}" type="presParOf" srcId="{9565D226-C80F-4FC3-9AEE-04DE8A352570}" destId="{D2C9735F-17BE-4E1B-B4D6-C9187119E777}" srcOrd="0" destOrd="0" presId="urn:microsoft.com/office/officeart/2005/8/layout/hierarchy6"/>
    <dgm:cxn modelId="{8B7DF8FB-1D1C-43C7-9DEB-A6F6A3574B3E}" type="presParOf" srcId="{9565D226-C80F-4FC3-9AEE-04DE8A352570}" destId="{7EB62FE8-48BE-40C5-BCDF-CDFC01CB1C24}" srcOrd="1" destOrd="0" presId="urn:microsoft.com/office/officeart/2005/8/layout/hierarchy6"/>
    <dgm:cxn modelId="{F00F8ABC-A9E7-492A-934F-D625452468DD}" type="presParOf" srcId="{7EB62FE8-48BE-40C5-BCDF-CDFC01CB1C24}" destId="{4156A7A4-5152-47DE-9B7F-305BE58B2240}" srcOrd="0" destOrd="0" presId="urn:microsoft.com/office/officeart/2005/8/layout/hierarchy6"/>
    <dgm:cxn modelId="{0FDB1050-151F-4720-ACFF-F0A61CD07F6E}" type="presParOf" srcId="{7EB62FE8-48BE-40C5-BCDF-CDFC01CB1C24}" destId="{B15FEAAD-4009-4C6B-B732-7A126110DAF1}" srcOrd="1" destOrd="0" presId="urn:microsoft.com/office/officeart/2005/8/layout/hierarchy6"/>
    <dgm:cxn modelId="{9C090FAC-B356-4E1A-B2D3-F1E16A52E70A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/>
      <dgm:spPr/>
      <dgm:t>
        <a:bodyPr/>
        <a:lstStyle/>
        <a:p>
          <a:r>
            <a:rPr lang="pt-BR" dirty="0" smtClean="0"/>
            <a:t>CIAVIC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0113E878-C5B2-4820-9A93-5415AADBF128}">
      <dgm:prSet/>
      <dgm:spPr/>
      <dgm:t>
        <a:bodyPr/>
        <a:lstStyle/>
        <a:p>
          <a:r>
            <a:rPr lang="pt-BR" dirty="0" smtClean="0"/>
            <a:t>Padre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Pe. Chico</a:t>
          </a:r>
          <a:endParaRPr lang="pt-BR" dirty="0"/>
        </a:p>
      </dgm:t>
    </dgm:pt>
    <dgm:pt modelId="{7DC439C6-7B2A-4448-8EE4-E8ECC75A1189}" type="parTrans" cxnId="{9056D1D7-FB79-4256-B8BF-7836D26274E6}">
      <dgm:prSet/>
      <dgm:spPr/>
      <dgm:t>
        <a:bodyPr/>
        <a:lstStyle/>
        <a:p>
          <a:endParaRPr lang="pt-BR"/>
        </a:p>
      </dgm:t>
    </dgm:pt>
    <dgm:pt modelId="{E0088E79-F163-4708-8D99-BC99ECC83DC7}" type="sibTrans" cxnId="{9056D1D7-FB79-4256-B8BF-7836D26274E6}">
      <dgm:prSet/>
      <dgm:spPr/>
      <dgm:t>
        <a:bodyPr/>
        <a:lstStyle/>
        <a:p>
          <a:endParaRPr lang="pt-BR"/>
        </a:p>
      </dgm:t>
    </dgm:pt>
    <dgm:pt modelId="{34045704-CC81-43A8-B806-35B7F2AF8E44}">
      <dgm:prSet/>
      <dgm:spPr/>
      <dgm:t>
        <a:bodyPr/>
        <a:lstStyle/>
        <a:p>
          <a:r>
            <a:rPr lang="pt-BR" dirty="0" err="1" smtClean="0"/>
            <a:t>Coord</a:t>
          </a:r>
          <a:r>
            <a:rPr lang="pt-BR" dirty="0" smtClean="0"/>
            <a:t> Leigo: Jurema</a:t>
          </a:r>
          <a:endParaRPr lang="pt-BR" dirty="0"/>
        </a:p>
      </dgm:t>
    </dgm:pt>
    <dgm:pt modelId="{F9B29FBD-A4F8-4ED6-950E-72AF91ED096C}" type="parTrans" cxnId="{DB45F4E1-D888-4DA7-ABC3-33BEFDCB0FB7}">
      <dgm:prSet/>
      <dgm:spPr/>
      <dgm:t>
        <a:bodyPr/>
        <a:lstStyle/>
        <a:p>
          <a:endParaRPr lang="pt-BR"/>
        </a:p>
      </dgm:t>
    </dgm:pt>
    <dgm:pt modelId="{4939C6D1-1332-4453-9A28-22F89A7DCDDD}" type="sibTrans" cxnId="{DB45F4E1-D888-4DA7-ABC3-33BEFDCB0FB7}">
      <dgm:prSet/>
      <dgm:spPr/>
      <dgm:t>
        <a:bodyPr/>
        <a:lstStyle/>
        <a:p>
          <a:endParaRPr lang="pt-BR"/>
        </a:p>
      </dgm:t>
    </dgm:pt>
    <dgm:pt modelId="{50787F8A-F285-4C26-B22A-A8110AC99F67}">
      <dgm:prSet/>
      <dgm:spPr/>
      <dgm:t>
        <a:bodyPr/>
        <a:lstStyle/>
        <a:p>
          <a:r>
            <a:rPr lang="pt-BR" b="1" dirty="0" err="1" smtClean="0">
              <a:solidFill>
                <a:schemeClr val="tx1"/>
              </a:solidFill>
            </a:rPr>
            <a:t>Vic</a:t>
          </a:r>
          <a:r>
            <a:rPr lang="pt-BR" b="1" dirty="0" smtClean="0">
              <a:solidFill>
                <a:schemeClr val="tx1"/>
              </a:solidFill>
            </a:rPr>
            <a:t>. POA</a:t>
          </a:r>
        </a:p>
        <a:p>
          <a:r>
            <a:rPr lang="pt-BR" dirty="0" err="1" smtClean="0"/>
            <a:t>Patricia</a:t>
          </a:r>
          <a:endParaRPr lang="pt-BR" dirty="0" smtClean="0"/>
        </a:p>
        <a:p>
          <a:r>
            <a:rPr lang="pt-BR" dirty="0" smtClean="0"/>
            <a:t>Pe. Chico</a:t>
          </a:r>
        </a:p>
        <a:p>
          <a:r>
            <a:rPr lang="pt-BR" dirty="0" smtClean="0"/>
            <a:t>Cristina</a:t>
          </a:r>
          <a:endParaRPr lang="pt-BR" dirty="0"/>
        </a:p>
      </dgm:t>
    </dgm:pt>
    <dgm:pt modelId="{BC35192B-F1D0-4FC8-9E56-66E2A1EC46EA}" type="parTrans" cxnId="{BC9B5981-D3F6-4CB8-9BEE-F69A07A842EA}">
      <dgm:prSet/>
      <dgm:spPr/>
      <dgm:t>
        <a:bodyPr/>
        <a:lstStyle/>
        <a:p>
          <a:endParaRPr lang="pt-BR"/>
        </a:p>
      </dgm:t>
    </dgm:pt>
    <dgm:pt modelId="{6641B1DD-EA20-436D-BF71-62E51D6DDD4F}" type="sibTrans" cxnId="{BC9B5981-D3F6-4CB8-9BEE-F69A07A842EA}">
      <dgm:prSet/>
      <dgm:spPr/>
      <dgm:t>
        <a:bodyPr/>
        <a:lstStyle/>
        <a:p>
          <a:endParaRPr lang="pt-BR"/>
        </a:p>
      </dgm:t>
    </dgm:pt>
    <dgm:pt modelId="{44D769FF-5B93-473D-8184-2188E56CC448}">
      <dgm:prSet/>
      <dgm:spPr/>
      <dgm:t>
        <a:bodyPr/>
        <a:lstStyle/>
        <a:p>
          <a:r>
            <a:rPr lang="pt-BR" b="1" dirty="0" err="1" smtClean="0">
              <a:solidFill>
                <a:schemeClr val="tx1"/>
              </a:solidFill>
            </a:rPr>
            <a:t>Vic</a:t>
          </a:r>
          <a:r>
            <a:rPr lang="pt-BR" b="1" dirty="0" smtClean="0">
              <a:solidFill>
                <a:schemeClr val="tx1"/>
              </a:solidFill>
            </a:rPr>
            <a:t>. Canoas</a:t>
          </a:r>
        </a:p>
        <a:p>
          <a:r>
            <a:rPr lang="pt-BR" dirty="0" err="1" smtClean="0"/>
            <a:t>Maribel</a:t>
          </a:r>
          <a:endParaRPr lang="pt-BR" dirty="0" smtClean="0"/>
        </a:p>
        <a:p>
          <a:r>
            <a:rPr lang="pt-BR" dirty="0" err="1" smtClean="0"/>
            <a:t>Pe</a:t>
          </a:r>
          <a:r>
            <a:rPr lang="pt-BR" dirty="0" smtClean="0"/>
            <a:t> Juliano</a:t>
          </a:r>
          <a:endParaRPr lang="pt-BR" dirty="0"/>
        </a:p>
      </dgm:t>
    </dgm:pt>
    <dgm:pt modelId="{D0AF87A3-5F7D-46C5-B8A9-1758372FDAE5}" type="parTrans" cxnId="{13A9110A-AD3E-4C36-BED2-39C18CC8F25A}">
      <dgm:prSet/>
      <dgm:spPr/>
      <dgm:t>
        <a:bodyPr/>
        <a:lstStyle/>
        <a:p>
          <a:endParaRPr lang="pt-BR"/>
        </a:p>
      </dgm:t>
    </dgm:pt>
    <dgm:pt modelId="{69B8AEDE-D932-4917-87DA-F9A0E2C08030}" type="sibTrans" cxnId="{13A9110A-AD3E-4C36-BED2-39C18CC8F25A}">
      <dgm:prSet/>
      <dgm:spPr/>
      <dgm:t>
        <a:bodyPr/>
        <a:lstStyle/>
        <a:p>
          <a:endParaRPr lang="pt-BR"/>
        </a:p>
      </dgm:t>
    </dgm:pt>
    <dgm:pt modelId="{EC4BD3BC-4953-4704-9362-917A882B7E3D}">
      <dgm:prSet/>
      <dgm:spPr/>
      <dgm:t>
        <a:bodyPr/>
        <a:lstStyle/>
        <a:p>
          <a:r>
            <a:rPr lang="pt-BR" b="1" dirty="0" err="1" smtClean="0">
              <a:solidFill>
                <a:schemeClr val="tx1"/>
              </a:solidFill>
            </a:rPr>
            <a:t>Vic</a:t>
          </a:r>
          <a:r>
            <a:rPr lang="pt-BR" b="1" dirty="0" smtClean="0">
              <a:solidFill>
                <a:schemeClr val="tx1"/>
              </a:solidFill>
            </a:rPr>
            <a:t>. Gravataí</a:t>
          </a:r>
        </a:p>
        <a:p>
          <a:r>
            <a:rPr lang="pt-BR" dirty="0" smtClean="0"/>
            <a:t>Rose</a:t>
          </a:r>
        </a:p>
        <a:p>
          <a:r>
            <a:rPr lang="pt-BR" dirty="0" err="1" smtClean="0"/>
            <a:t>Pe</a:t>
          </a:r>
          <a:r>
            <a:rPr lang="pt-BR" dirty="0" smtClean="0"/>
            <a:t> Alexsandro</a:t>
          </a:r>
          <a:endParaRPr lang="pt-BR" dirty="0"/>
        </a:p>
      </dgm:t>
    </dgm:pt>
    <dgm:pt modelId="{2F623C52-D439-4EB4-9A70-7E38B4E06336}" type="parTrans" cxnId="{7DDE1696-98F5-4C06-9AEE-7616683367A9}">
      <dgm:prSet/>
      <dgm:spPr/>
      <dgm:t>
        <a:bodyPr/>
        <a:lstStyle/>
        <a:p>
          <a:endParaRPr lang="pt-BR"/>
        </a:p>
      </dgm:t>
    </dgm:pt>
    <dgm:pt modelId="{E078CB04-E2E7-420B-86B2-96048737800D}" type="sibTrans" cxnId="{7DDE1696-98F5-4C06-9AEE-7616683367A9}">
      <dgm:prSet/>
      <dgm:spPr/>
      <dgm:t>
        <a:bodyPr/>
        <a:lstStyle/>
        <a:p>
          <a:endParaRPr lang="pt-BR"/>
        </a:p>
      </dgm:t>
    </dgm:pt>
    <dgm:pt modelId="{F5790D77-41FD-4FD0-8EFA-1D40563DCDFA}">
      <dgm:prSet/>
      <dgm:spPr/>
      <dgm:t>
        <a:bodyPr/>
        <a:lstStyle/>
        <a:p>
          <a:r>
            <a:rPr lang="pt-BR" dirty="0" smtClean="0"/>
            <a:t>Bispo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D. Leomar</a:t>
          </a:r>
          <a:endParaRPr lang="pt-BR" dirty="0"/>
        </a:p>
      </dgm:t>
    </dgm:pt>
    <dgm:pt modelId="{9070CF14-B49E-4699-BD84-8D9DA56EAADB}" type="parTrans" cxnId="{0408662B-0D80-4FB4-AB0A-9E44CAEF59BB}">
      <dgm:prSet/>
      <dgm:spPr/>
      <dgm:t>
        <a:bodyPr/>
        <a:lstStyle/>
        <a:p>
          <a:endParaRPr lang="pt-BR"/>
        </a:p>
      </dgm:t>
    </dgm:pt>
    <dgm:pt modelId="{A6202195-C076-4CB2-8FF3-A271F4E731DB}" type="sibTrans" cxnId="{0408662B-0D80-4FB4-AB0A-9E44CAEF59BB}">
      <dgm:prSet/>
      <dgm:spPr/>
      <dgm:t>
        <a:bodyPr/>
        <a:lstStyle/>
        <a:p>
          <a:endParaRPr lang="pt-BR"/>
        </a:p>
      </dgm:t>
    </dgm:pt>
    <dgm:pt modelId="{099CEE08-ABE3-4D56-8A4E-C820549BE752}">
      <dgm:prSet/>
      <dgm:spPr/>
      <dgm:t>
        <a:bodyPr/>
        <a:lstStyle/>
        <a:p>
          <a:r>
            <a:rPr lang="pt-BR" dirty="0" err="1" smtClean="0"/>
            <a:t>Sec</a:t>
          </a:r>
          <a:r>
            <a:rPr lang="pt-BR" dirty="0" smtClean="0"/>
            <a:t>:</a:t>
          </a:r>
        </a:p>
        <a:p>
          <a:r>
            <a:rPr lang="pt-BR" dirty="0" smtClean="0"/>
            <a:t>Diác. Fabiano</a:t>
          </a:r>
          <a:endParaRPr lang="pt-BR" dirty="0"/>
        </a:p>
      </dgm:t>
    </dgm:pt>
    <dgm:pt modelId="{C1CADDA3-FC5C-4CAB-BE6A-CD40135D3140}" type="sibTrans" cxnId="{737B8593-3E7F-4B50-B17A-ACCFCFC279C1}">
      <dgm:prSet/>
      <dgm:spPr/>
      <dgm:t>
        <a:bodyPr/>
        <a:lstStyle/>
        <a:p>
          <a:endParaRPr lang="pt-BR"/>
        </a:p>
      </dgm:t>
    </dgm:pt>
    <dgm:pt modelId="{8FC00BD4-2FD0-485E-B4BB-0610B008EB8C}" type="parTrans" cxnId="{737B8593-3E7F-4B50-B17A-ACCFCFC279C1}">
      <dgm:prSet/>
      <dgm:spPr/>
      <dgm:t>
        <a:bodyPr/>
        <a:lstStyle/>
        <a:p>
          <a:endParaRPr lang="pt-BR"/>
        </a:p>
      </dgm:t>
    </dgm:pt>
    <dgm:pt modelId="{E7A4219A-A4DB-4A72-BBC2-9DB7EDB7D23A}">
      <dgm:prSet/>
      <dgm:spPr/>
      <dgm:t>
        <a:bodyPr/>
        <a:lstStyle/>
        <a:p>
          <a:r>
            <a:rPr lang="pt-BR" b="1" dirty="0" err="1" smtClean="0">
              <a:solidFill>
                <a:schemeClr val="tx1"/>
              </a:solidFill>
            </a:rPr>
            <a:t>Vic</a:t>
          </a:r>
          <a:r>
            <a:rPr lang="pt-BR" b="1" dirty="0" smtClean="0">
              <a:solidFill>
                <a:schemeClr val="tx1"/>
              </a:solidFill>
            </a:rPr>
            <a:t>. Guaíba</a:t>
          </a:r>
        </a:p>
        <a:p>
          <a:r>
            <a:rPr lang="pt-BR" dirty="0" smtClean="0"/>
            <a:t>Clarice</a:t>
          </a:r>
        </a:p>
        <a:p>
          <a:r>
            <a:rPr lang="pt-BR" dirty="0" err="1" smtClean="0"/>
            <a:t>Pe</a:t>
          </a:r>
          <a:r>
            <a:rPr lang="pt-BR" dirty="0" smtClean="0"/>
            <a:t> Adilson</a:t>
          </a:r>
          <a:endParaRPr lang="pt-BR" dirty="0"/>
        </a:p>
      </dgm:t>
    </dgm:pt>
    <dgm:pt modelId="{5772BC75-4446-4261-B92B-E5D9D6073453}" type="sibTrans" cxnId="{7CC1A4B9-612C-447E-BB8F-0B4F244F7E74}">
      <dgm:prSet/>
      <dgm:spPr/>
      <dgm:t>
        <a:bodyPr/>
        <a:lstStyle/>
        <a:p>
          <a:endParaRPr lang="pt-BR"/>
        </a:p>
      </dgm:t>
    </dgm:pt>
    <dgm:pt modelId="{CFC5D6F2-D73C-4587-88E8-1AD800734CB8}" type="parTrans" cxnId="{7CC1A4B9-612C-447E-BB8F-0B4F244F7E74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Y="-33758" custLinFactNeighborX="-25193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575466D4-A45D-4E43-B3A9-69F218D33E5E}" type="pres">
      <dgm:prSet presAssocID="{7DC439C6-7B2A-4448-8EE4-E8ECC75A1189}" presName="Name19" presStyleLbl="parChTrans1D2" presStyleIdx="0" presStyleCnt="4"/>
      <dgm:spPr/>
      <dgm:t>
        <a:bodyPr/>
        <a:lstStyle/>
        <a:p>
          <a:endParaRPr lang="pt-BR"/>
        </a:p>
      </dgm:t>
    </dgm:pt>
    <dgm:pt modelId="{275C7098-3ACA-4766-B749-99FF0F870BCA}" type="pres">
      <dgm:prSet presAssocID="{0113E878-C5B2-4820-9A93-5415AADBF128}" presName="Name21" presStyleCnt="0"/>
      <dgm:spPr/>
    </dgm:pt>
    <dgm:pt modelId="{3A808BF0-E512-49C2-95A0-03AD89C49311}" type="pres">
      <dgm:prSet presAssocID="{0113E878-C5B2-4820-9A93-5415AADBF128}" presName="level2Shape" presStyleLbl="node2" presStyleIdx="0" presStyleCnt="4" custLinFactY="-2984" custLinFactNeighborX="-39299" custLinFactNeighborY="-100000"/>
      <dgm:spPr/>
      <dgm:t>
        <a:bodyPr/>
        <a:lstStyle/>
        <a:p>
          <a:endParaRPr lang="pt-BR"/>
        </a:p>
      </dgm:t>
    </dgm:pt>
    <dgm:pt modelId="{C27B913D-B9F8-4E0D-A293-9C5C7BB06888}" type="pres">
      <dgm:prSet presAssocID="{0113E878-C5B2-4820-9A93-5415AADBF128}" presName="hierChild3" presStyleCnt="0"/>
      <dgm:spPr/>
    </dgm:pt>
    <dgm:pt modelId="{51ABE633-9F1A-47FC-86D2-497EA3AD4B19}" type="pres">
      <dgm:prSet presAssocID="{F9B29FBD-A4F8-4ED6-950E-72AF91ED096C}" presName="Name19" presStyleLbl="parChTrans1D2" presStyleIdx="1" presStyleCnt="4"/>
      <dgm:spPr/>
      <dgm:t>
        <a:bodyPr/>
        <a:lstStyle/>
        <a:p>
          <a:endParaRPr lang="pt-BR"/>
        </a:p>
      </dgm:t>
    </dgm:pt>
    <dgm:pt modelId="{C3F4F403-9458-46E9-9C13-6628066C5943}" type="pres">
      <dgm:prSet presAssocID="{34045704-CC81-43A8-B806-35B7F2AF8E44}" presName="Name21" presStyleCnt="0"/>
      <dgm:spPr/>
    </dgm:pt>
    <dgm:pt modelId="{67103EB0-55E0-4CD8-B0B9-D05228C54C44}" type="pres">
      <dgm:prSet presAssocID="{34045704-CC81-43A8-B806-35B7F2AF8E44}" presName="level2Shape" presStyleLbl="node2" presStyleIdx="1" presStyleCnt="4" custLinFactY="-2984" custLinFactNeighborX="-28977" custLinFactNeighborY="-100000"/>
      <dgm:spPr/>
      <dgm:t>
        <a:bodyPr/>
        <a:lstStyle/>
        <a:p>
          <a:endParaRPr lang="pt-BR"/>
        </a:p>
      </dgm:t>
    </dgm:pt>
    <dgm:pt modelId="{47534840-94A2-41BD-8A7F-737D7034F2AA}" type="pres">
      <dgm:prSet presAssocID="{34045704-CC81-43A8-B806-35B7F2AF8E44}" presName="hierChild3" presStyleCnt="0"/>
      <dgm:spPr/>
    </dgm:pt>
    <dgm:pt modelId="{6B4D4DD5-1DBD-4F62-AD6A-C55151B38694}" type="pres">
      <dgm:prSet presAssocID="{BC35192B-F1D0-4FC8-9E56-66E2A1EC46EA}" presName="Name19" presStyleLbl="parChTrans1D3" presStyleIdx="0" presStyleCnt="4"/>
      <dgm:spPr/>
      <dgm:t>
        <a:bodyPr/>
        <a:lstStyle/>
        <a:p>
          <a:endParaRPr lang="pt-BR"/>
        </a:p>
      </dgm:t>
    </dgm:pt>
    <dgm:pt modelId="{182EFDD0-75D1-4257-9442-538B877D4284}" type="pres">
      <dgm:prSet presAssocID="{50787F8A-F285-4C26-B22A-A8110AC99F67}" presName="Name21" presStyleCnt="0"/>
      <dgm:spPr/>
    </dgm:pt>
    <dgm:pt modelId="{D9B91D43-6EBD-413A-95C1-AAA588A71F7C}" type="pres">
      <dgm:prSet presAssocID="{50787F8A-F285-4C26-B22A-A8110AC99F67}" presName="level2Shape" presStyleLbl="node3" presStyleIdx="0" presStyleCnt="4" custScaleY="138171" custLinFactNeighborX="6918" custLinFactNeighborY="89768"/>
      <dgm:spPr/>
      <dgm:t>
        <a:bodyPr/>
        <a:lstStyle/>
        <a:p>
          <a:endParaRPr lang="pt-BR"/>
        </a:p>
      </dgm:t>
    </dgm:pt>
    <dgm:pt modelId="{9AFABD06-1401-4FFE-9B22-6FD830332224}" type="pres">
      <dgm:prSet presAssocID="{50787F8A-F285-4C26-B22A-A8110AC99F67}" presName="hierChild3" presStyleCnt="0"/>
      <dgm:spPr/>
    </dgm:pt>
    <dgm:pt modelId="{0B9B4908-5A05-4B09-87B7-1AD0395FBA6D}" type="pres">
      <dgm:prSet presAssocID="{D0AF87A3-5F7D-46C5-B8A9-1758372FDAE5}" presName="Name19" presStyleLbl="parChTrans1D3" presStyleIdx="1" presStyleCnt="4"/>
      <dgm:spPr/>
      <dgm:t>
        <a:bodyPr/>
        <a:lstStyle/>
        <a:p>
          <a:endParaRPr lang="pt-BR"/>
        </a:p>
      </dgm:t>
    </dgm:pt>
    <dgm:pt modelId="{3E72E970-30B1-4D22-AE9E-6C50EE92F696}" type="pres">
      <dgm:prSet presAssocID="{44D769FF-5B93-473D-8184-2188E56CC448}" presName="Name21" presStyleCnt="0"/>
      <dgm:spPr/>
    </dgm:pt>
    <dgm:pt modelId="{D90E359E-3AE9-4786-A86B-EB6C515C0110}" type="pres">
      <dgm:prSet presAssocID="{44D769FF-5B93-473D-8184-2188E56CC448}" presName="level2Shape" presStyleLbl="node3" presStyleIdx="1" presStyleCnt="4" custScaleY="130674" custLinFactNeighborX="-1927" custLinFactNeighborY="84140"/>
      <dgm:spPr/>
      <dgm:t>
        <a:bodyPr/>
        <a:lstStyle/>
        <a:p>
          <a:endParaRPr lang="pt-BR"/>
        </a:p>
      </dgm:t>
    </dgm:pt>
    <dgm:pt modelId="{167EBB2D-F744-4557-A1D1-B79613944DDF}" type="pres">
      <dgm:prSet presAssocID="{44D769FF-5B93-473D-8184-2188E56CC448}" presName="hierChild3" presStyleCnt="0"/>
      <dgm:spPr/>
    </dgm:pt>
    <dgm:pt modelId="{54049A37-A0F4-4F8B-941E-741D1C8BE1DA}" type="pres">
      <dgm:prSet presAssocID="{2F623C52-D439-4EB4-9A70-7E38B4E06336}" presName="Name19" presStyleLbl="parChTrans1D3" presStyleIdx="2" presStyleCnt="4"/>
      <dgm:spPr/>
      <dgm:t>
        <a:bodyPr/>
        <a:lstStyle/>
        <a:p>
          <a:endParaRPr lang="pt-BR"/>
        </a:p>
      </dgm:t>
    </dgm:pt>
    <dgm:pt modelId="{3DA50A82-4792-4B97-8B90-1ADBA90DEBF3}" type="pres">
      <dgm:prSet presAssocID="{EC4BD3BC-4953-4704-9362-917A882B7E3D}" presName="Name21" presStyleCnt="0"/>
      <dgm:spPr/>
    </dgm:pt>
    <dgm:pt modelId="{40A0B614-1525-4503-94EC-8F18D6AB619A}" type="pres">
      <dgm:prSet presAssocID="{EC4BD3BC-4953-4704-9362-917A882B7E3D}" presName="level2Shape" presStyleLbl="node3" presStyleIdx="2" presStyleCnt="4" custLinFactNeighborX="19066" custLinFactNeighborY="84140"/>
      <dgm:spPr/>
      <dgm:t>
        <a:bodyPr/>
        <a:lstStyle/>
        <a:p>
          <a:endParaRPr lang="pt-BR"/>
        </a:p>
      </dgm:t>
    </dgm:pt>
    <dgm:pt modelId="{28A4564C-8F38-4C0E-A02C-4DAE619CC884}" type="pres">
      <dgm:prSet presAssocID="{EC4BD3BC-4953-4704-9362-917A882B7E3D}" presName="hierChild3" presStyleCnt="0"/>
      <dgm:spPr/>
    </dgm:pt>
    <dgm:pt modelId="{F2C66E02-FAE8-4AE7-8806-CB6D5A51A574}" type="pres">
      <dgm:prSet presAssocID="{CFC5D6F2-D73C-4587-88E8-1AD800734CB8}" presName="Name19" presStyleLbl="parChTrans1D3" presStyleIdx="3" presStyleCnt="4"/>
      <dgm:spPr/>
      <dgm:t>
        <a:bodyPr/>
        <a:lstStyle/>
        <a:p>
          <a:endParaRPr lang="pt-BR"/>
        </a:p>
      </dgm:t>
    </dgm:pt>
    <dgm:pt modelId="{313DDD4D-8CAC-45D6-971E-174851C930FF}" type="pres">
      <dgm:prSet presAssocID="{E7A4219A-A4DB-4A72-BBC2-9DB7EDB7D23A}" presName="Name21" presStyleCnt="0"/>
      <dgm:spPr/>
    </dgm:pt>
    <dgm:pt modelId="{668DE459-226E-4346-8EF2-F22BD01919EB}" type="pres">
      <dgm:prSet presAssocID="{E7A4219A-A4DB-4A72-BBC2-9DB7EDB7D23A}" presName="level2Shape" presStyleLbl="node3" presStyleIdx="3" presStyleCnt="4" custLinFactNeighborX="34364" custLinFactNeighborY="84140"/>
      <dgm:spPr/>
      <dgm:t>
        <a:bodyPr/>
        <a:lstStyle/>
        <a:p>
          <a:endParaRPr lang="pt-BR"/>
        </a:p>
      </dgm:t>
    </dgm:pt>
    <dgm:pt modelId="{18505414-2892-4547-842E-841EA0484284}" type="pres">
      <dgm:prSet presAssocID="{E7A4219A-A4DB-4A72-BBC2-9DB7EDB7D23A}" presName="hierChild3" presStyleCnt="0"/>
      <dgm:spPr/>
    </dgm:pt>
    <dgm:pt modelId="{94B92BDB-B41B-4892-8DA9-EA0241B69798}" type="pres">
      <dgm:prSet presAssocID="{8FC00BD4-2FD0-485E-B4BB-0610B008EB8C}" presName="Name19" presStyleLbl="parChTrans1D2" presStyleIdx="2" presStyleCnt="4"/>
      <dgm:spPr/>
      <dgm:t>
        <a:bodyPr/>
        <a:lstStyle/>
        <a:p>
          <a:endParaRPr lang="pt-BR"/>
        </a:p>
      </dgm:t>
    </dgm:pt>
    <dgm:pt modelId="{F56D278D-2375-4422-9EDD-26D692269CCC}" type="pres">
      <dgm:prSet presAssocID="{099CEE08-ABE3-4D56-8A4E-C820549BE752}" presName="Name21" presStyleCnt="0"/>
      <dgm:spPr/>
    </dgm:pt>
    <dgm:pt modelId="{82833F5B-1227-4DD3-B0F5-249E124A0721}" type="pres">
      <dgm:prSet presAssocID="{099CEE08-ABE3-4D56-8A4E-C820549BE752}" presName="level2Shape" presStyleLbl="node2" presStyleIdx="2" presStyleCnt="4" custLinFactY="-2984" custLinFactNeighborX="-40576" custLinFactNeighborY="-100000"/>
      <dgm:spPr/>
      <dgm:t>
        <a:bodyPr/>
        <a:lstStyle/>
        <a:p>
          <a:endParaRPr lang="pt-BR"/>
        </a:p>
      </dgm:t>
    </dgm:pt>
    <dgm:pt modelId="{6030A17D-3F03-4AE8-B3CF-E9A1529AAEB6}" type="pres">
      <dgm:prSet presAssocID="{099CEE08-ABE3-4D56-8A4E-C820549BE752}" presName="hierChild3" presStyleCnt="0"/>
      <dgm:spPr/>
    </dgm:pt>
    <dgm:pt modelId="{8436FE2E-CD13-4746-BBED-4BFBCF9D9F23}" type="pres">
      <dgm:prSet presAssocID="{9070CF14-B49E-4699-BD84-8D9DA56EAADB}" presName="Name19" presStyleLbl="parChTrans1D2" presStyleIdx="3" presStyleCnt="4"/>
      <dgm:spPr/>
      <dgm:t>
        <a:bodyPr/>
        <a:lstStyle/>
        <a:p>
          <a:endParaRPr lang="pt-BR"/>
        </a:p>
      </dgm:t>
    </dgm:pt>
    <dgm:pt modelId="{F9E1CCB1-39A7-48A1-ACB0-0ED88D3CE046}" type="pres">
      <dgm:prSet presAssocID="{F5790D77-41FD-4FD0-8EFA-1D40563DCDFA}" presName="Name21" presStyleCnt="0"/>
      <dgm:spPr/>
    </dgm:pt>
    <dgm:pt modelId="{224A7F6F-2520-48DC-AC7D-E91CB2076DC7}" type="pres">
      <dgm:prSet presAssocID="{F5790D77-41FD-4FD0-8EFA-1D40563DCDFA}" presName="level2Shape" presStyleLbl="node2" presStyleIdx="3" presStyleCnt="4" custLinFactY="-2984" custLinFactNeighborX="-30636" custLinFactNeighborY="-100000"/>
      <dgm:spPr/>
      <dgm:t>
        <a:bodyPr/>
        <a:lstStyle/>
        <a:p>
          <a:endParaRPr lang="pt-BR"/>
        </a:p>
      </dgm:t>
    </dgm:pt>
    <dgm:pt modelId="{38AE2111-B68C-42B3-A155-96FE5417AE47}" type="pres">
      <dgm:prSet presAssocID="{F5790D77-41FD-4FD0-8EFA-1D40563DCDFA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D6A9F843-3EEE-482F-824B-17E0431DF454}" type="presOf" srcId="{F9B29FBD-A4F8-4ED6-950E-72AF91ED096C}" destId="{51ABE633-9F1A-47FC-86D2-497EA3AD4B19}" srcOrd="0" destOrd="0" presId="urn:microsoft.com/office/officeart/2005/8/layout/hierarchy6"/>
    <dgm:cxn modelId="{13A9110A-AD3E-4C36-BED2-39C18CC8F25A}" srcId="{34045704-CC81-43A8-B806-35B7F2AF8E44}" destId="{44D769FF-5B93-473D-8184-2188E56CC448}" srcOrd="1" destOrd="0" parTransId="{D0AF87A3-5F7D-46C5-B8A9-1758372FDAE5}" sibTransId="{69B8AEDE-D932-4917-87DA-F9A0E2C08030}"/>
    <dgm:cxn modelId="{C6B17120-A943-454D-963A-77C30489C1A2}" type="presOf" srcId="{8FC00BD4-2FD0-485E-B4BB-0610B008EB8C}" destId="{94B92BDB-B41B-4892-8DA9-EA0241B69798}" srcOrd="0" destOrd="0" presId="urn:microsoft.com/office/officeart/2005/8/layout/hierarchy6"/>
    <dgm:cxn modelId="{19855F29-B202-47DB-AC58-1F90B20A0C41}" type="presOf" srcId="{7DC439C6-7B2A-4448-8EE4-E8ECC75A1189}" destId="{575466D4-A45D-4E43-B3A9-69F218D33E5E}" srcOrd="0" destOrd="0" presId="urn:microsoft.com/office/officeart/2005/8/layout/hierarchy6"/>
    <dgm:cxn modelId="{52A629AA-9BAA-4EC0-8723-DEF5685A5E18}" type="presOf" srcId="{D0AF87A3-5F7D-46C5-B8A9-1758372FDAE5}" destId="{0B9B4908-5A05-4B09-87B7-1AD0395FBA6D}" srcOrd="0" destOrd="0" presId="urn:microsoft.com/office/officeart/2005/8/layout/hierarchy6"/>
    <dgm:cxn modelId="{4B79ED5E-67C6-4496-B47F-025A600EC41B}" type="presOf" srcId="{50787F8A-F285-4C26-B22A-A8110AC99F67}" destId="{D9B91D43-6EBD-413A-95C1-AAA588A71F7C}" srcOrd="0" destOrd="0" presId="urn:microsoft.com/office/officeart/2005/8/layout/hierarchy6"/>
    <dgm:cxn modelId="{73E70FB1-452F-40DD-B96F-D714C1E97575}" type="presOf" srcId="{BC35192B-F1D0-4FC8-9E56-66E2A1EC46EA}" destId="{6B4D4DD5-1DBD-4F62-AD6A-C55151B38694}" srcOrd="0" destOrd="0" presId="urn:microsoft.com/office/officeart/2005/8/layout/hierarchy6"/>
    <dgm:cxn modelId="{432F2BFD-7EF2-42EA-AAB9-9CA258FF53C6}" type="presOf" srcId="{44D769FF-5B93-473D-8184-2188E56CC448}" destId="{D90E359E-3AE9-4786-A86B-EB6C515C0110}" srcOrd="0" destOrd="0" presId="urn:microsoft.com/office/officeart/2005/8/layout/hierarchy6"/>
    <dgm:cxn modelId="{E11C8657-0074-4B27-A017-81B76497EA99}" type="presOf" srcId="{0113E878-C5B2-4820-9A93-5415AADBF128}" destId="{3A808BF0-E512-49C2-95A0-03AD89C49311}" srcOrd="0" destOrd="0" presId="urn:microsoft.com/office/officeart/2005/8/layout/hierarchy6"/>
    <dgm:cxn modelId="{7CC1A4B9-612C-447E-BB8F-0B4F244F7E74}" srcId="{34045704-CC81-43A8-B806-35B7F2AF8E44}" destId="{E7A4219A-A4DB-4A72-BBC2-9DB7EDB7D23A}" srcOrd="3" destOrd="0" parTransId="{CFC5D6F2-D73C-4587-88E8-1AD800734CB8}" sibTransId="{5772BC75-4446-4261-B92B-E5D9D6073453}"/>
    <dgm:cxn modelId="{1462844A-C712-4F5D-A478-36BC19FF0F66}" type="presOf" srcId="{E7A4219A-A4DB-4A72-BBC2-9DB7EDB7D23A}" destId="{668DE459-226E-4346-8EF2-F22BD01919EB}" srcOrd="0" destOrd="0" presId="urn:microsoft.com/office/officeart/2005/8/layout/hierarchy6"/>
    <dgm:cxn modelId="{556BDB86-F6D4-434E-B611-CD931CDCB88F}" type="presOf" srcId="{DABA5B2A-1230-4D91-A752-3C3A5C6EB869}" destId="{D5E7AA96-1D9E-44DB-8937-7B23B664FF56}" srcOrd="0" destOrd="0" presId="urn:microsoft.com/office/officeart/2005/8/layout/hierarchy6"/>
    <dgm:cxn modelId="{6F7E90E9-3778-4CF0-81BD-E56F76143366}" type="presOf" srcId="{099CEE08-ABE3-4D56-8A4E-C820549BE752}" destId="{82833F5B-1227-4DD3-B0F5-249E124A0721}" srcOrd="0" destOrd="0" presId="urn:microsoft.com/office/officeart/2005/8/layout/hierarchy6"/>
    <dgm:cxn modelId="{60E74641-0ED4-4293-8807-A33027AA4520}" type="presOf" srcId="{34045704-CC81-43A8-B806-35B7F2AF8E44}" destId="{67103EB0-55E0-4CD8-B0B9-D05228C54C44}" srcOrd="0" destOrd="0" presId="urn:microsoft.com/office/officeart/2005/8/layout/hierarchy6"/>
    <dgm:cxn modelId="{60CA3BC8-A7FD-4A64-90ED-92F1906A2FA0}" type="presOf" srcId="{2F623C52-D439-4EB4-9A70-7E38B4E06336}" destId="{54049A37-A0F4-4F8B-941E-741D1C8BE1DA}" srcOrd="0" destOrd="0" presId="urn:microsoft.com/office/officeart/2005/8/layout/hierarchy6"/>
    <dgm:cxn modelId="{C2670913-7267-4651-AF81-A8FC999F8D00}" type="presOf" srcId="{CFC5D6F2-D73C-4587-88E8-1AD800734CB8}" destId="{F2C66E02-FAE8-4AE7-8806-CB6D5A51A574}" srcOrd="0" destOrd="0" presId="urn:microsoft.com/office/officeart/2005/8/layout/hierarchy6"/>
    <dgm:cxn modelId="{737B8593-3E7F-4B50-B17A-ACCFCFC279C1}" srcId="{DABA5B2A-1230-4D91-A752-3C3A5C6EB869}" destId="{099CEE08-ABE3-4D56-8A4E-C820549BE752}" srcOrd="2" destOrd="0" parTransId="{8FC00BD4-2FD0-485E-B4BB-0610B008EB8C}" sibTransId="{C1CADDA3-FC5C-4CAB-BE6A-CD40135D3140}"/>
    <dgm:cxn modelId="{5AA0FA93-E926-447D-A8EB-09440BD9CA99}" type="presOf" srcId="{1EA4D79A-21D8-46D2-98C3-1C5D4D41A9AD}" destId="{7E959BAC-49F3-44E7-9B6F-2733899AF6CA}" srcOrd="0" destOrd="0" presId="urn:microsoft.com/office/officeart/2005/8/layout/hierarchy6"/>
    <dgm:cxn modelId="{DB45F4E1-D888-4DA7-ABC3-33BEFDCB0FB7}" srcId="{DABA5B2A-1230-4D91-A752-3C3A5C6EB869}" destId="{34045704-CC81-43A8-B806-35B7F2AF8E44}" srcOrd="1" destOrd="0" parTransId="{F9B29FBD-A4F8-4ED6-950E-72AF91ED096C}" sibTransId="{4939C6D1-1332-4453-9A28-22F89A7DCDDD}"/>
    <dgm:cxn modelId="{272966AE-8AE0-4A4D-BAF3-A4F13DABC57A}" type="presOf" srcId="{EC4BD3BC-4953-4704-9362-917A882B7E3D}" destId="{40A0B614-1525-4503-94EC-8F18D6AB619A}" srcOrd="0" destOrd="0" presId="urn:microsoft.com/office/officeart/2005/8/layout/hierarchy6"/>
    <dgm:cxn modelId="{B7B36C1B-E540-4462-BA62-B9B0A108ED42}" type="presOf" srcId="{F5790D77-41FD-4FD0-8EFA-1D40563DCDFA}" destId="{224A7F6F-2520-48DC-AC7D-E91CB2076DC7}" srcOrd="0" destOrd="0" presId="urn:microsoft.com/office/officeart/2005/8/layout/hierarchy6"/>
    <dgm:cxn modelId="{BC9B5981-D3F6-4CB8-9BEE-F69A07A842EA}" srcId="{34045704-CC81-43A8-B806-35B7F2AF8E44}" destId="{50787F8A-F285-4C26-B22A-A8110AC99F67}" srcOrd="0" destOrd="0" parTransId="{BC35192B-F1D0-4FC8-9E56-66E2A1EC46EA}" sibTransId="{6641B1DD-EA20-436D-BF71-62E51D6DDD4F}"/>
    <dgm:cxn modelId="{170043F8-AF64-455A-B8D2-6876A2DAD567}" type="presOf" srcId="{9070CF14-B49E-4699-BD84-8D9DA56EAADB}" destId="{8436FE2E-CD13-4746-BBED-4BFBCF9D9F23}" srcOrd="0" destOrd="0" presId="urn:microsoft.com/office/officeart/2005/8/layout/hierarchy6"/>
    <dgm:cxn modelId="{9056D1D7-FB79-4256-B8BF-7836D26274E6}" srcId="{DABA5B2A-1230-4D91-A752-3C3A5C6EB869}" destId="{0113E878-C5B2-4820-9A93-5415AADBF128}" srcOrd="0" destOrd="0" parTransId="{7DC439C6-7B2A-4448-8EE4-E8ECC75A1189}" sibTransId="{E0088E79-F163-4708-8D99-BC99ECC83DC7}"/>
    <dgm:cxn modelId="{7DDE1696-98F5-4C06-9AEE-7616683367A9}" srcId="{34045704-CC81-43A8-B806-35B7F2AF8E44}" destId="{EC4BD3BC-4953-4704-9362-917A882B7E3D}" srcOrd="2" destOrd="0" parTransId="{2F623C52-D439-4EB4-9A70-7E38B4E06336}" sibTransId="{E078CB04-E2E7-420B-86B2-96048737800D}"/>
    <dgm:cxn modelId="{0408662B-0D80-4FB4-AB0A-9E44CAEF59BB}" srcId="{DABA5B2A-1230-4D91-A752-3C3A5C6EB869}" destId="{F5790D77-41FD-4FD0-8EFA-1D40563DCDFA}" srcOrd="3" destOrd="0" parTransId="{9070CF14-B49E-4699-BD84-8D9DA56EAADB}" sibTransId="{A6202195-C076-4CB2-8FF3-A271F4E731DB}"/>
    <dgm:cxn modelId="{6CE9C340-6419-4AF7-BF63-2A9ED1CA73E5}" type="presParOf" srcId="{7E959BAC-49F3-44E7-9B6F-2733899AF6CA}" destId="{D6FC0018-8FCD-49E2-8A95-033A561E0A15}" srcOrd="0" destOrd="0" presId="urn:microsoft.com/office/officeart/2005/8/layout/hierarchy6"/>
    <dgm:cxn modelId="{0144B042-A7CE-4135-B53E-167909F5734F}" type="presParOf" srcId="{D6FC0018-8FCD-49E2-8A95-033A561E0A15}" destId="{E9264D54-DB77-4547-8CD9-A05B90D30223}" srcOrd="0" destOrd="0" presId="urn:microsoft.com/office/officeart/2005/8/layout/hierarchy6"/>
    <dgm:cxn modelId="{47165CDC-DC9A-41AE-B3EA-CE90F9AC25F7}" type="presParOf" srcId="{E9264D54-DB77-4547-8CD9-A05B90D30223}" destId="{AB442381-A5F5-4F42-B8DA-61C1661A798B}" srcOrd="0" destOrd="0" presId="urn:microsoft.com/office/officeart/2005/8/layout/hierarchy6"/>
    <dgm:cxn modelId="{9602CBA1-3D07-47DC-88FB-2BD5B61B2BB1}" type="presParOf" srcId="{AB442381-A5F5-4F42-B8DA-61C1661A798B}" destId="{D5E7AA96-1D9E-44DB-8937-7B23B664FF56}" srcOrd="0" destOrd="0" presId="urn:microsoft.com/office/officeart/2005/8/layout/hierarchy6"/>
    <dgm:cxn modelId="{B45693A5-9ABE-47E8-88ED-71E8F15C1AB6}" type="presParOf" srcId="{AB442381-A5F5-4F42-B8DA-61C1661A798B}" destId="{C2D27BD9-AEDF-4E8B-B661-90F0FA4E61C2}" srcOrd="1" destOrd="0" presId="urn:microsoft.com/office/officeart/2005/8/layout/hierarchy6"/>
    <dgm:cxn modelId="{7E48B64F-0327-4D4A-ABDE-5BD9B51E2B21}" type="presParOf" srcId="{C2D27BD9-AEDF-4E8B-B661-90F0FA4E61C2}" destId="{575466D4-A45D-4E43-B3A9-69F218D33E5E}" srcOrd="0" destOrd="0" presId="urn:microsoft.com/office/officeart/2005/8/layout/hierarchy6"/>
    <dgm:cxn modelId="{E56969DB-1EFF-41AC-B8A7-E7B094F19871}" type="presParOf" srcId="{C2D27BD9-AEDF-4E8B-B661-90F0FA4E61C2}" destId="{275C7098-3ACA-4766-B749-99FF0F870BCA}" srcOrd="1" destOrd="0" presId="urn:microsoft.com/office/officeart/2005/8/layout/hierarchy6"/>
    <dgm:cxn modelId="{978C3FDD-AA7C-4976-AA45-7F0F849C7A3B}" type="presParOf" srcId="{275C7098-3ACA-4766-B749-99FF0F870BCA}" destId="{3A808BF0-E512-49C2-95A0-03AD89C49311}" srcOrd="0" destOrd="0" presId="urn:microsoft.com/office/officeart/2005/8/layout/hierarchy6"/>
    <dgm:cxn modelId="{62B6A77E-3C66-4484-8808-3565BD5B292E}" type="presParOf" srcId="{275C7098-3ACA-4766-B749-99FF0F870BCA}" destId="{C27B913D-B9F8-4E0D-A293-9C5C7BB06888}" srcOrd="1" destOrd="0" presId="urn:microsoft.com/office/officeart/2005/8/layout/hierarchy6"/>
    <dgm:cxn modelId="{45C26BFA-FFE6-43D9-96A1-5BB58972FA79}" type="presParOf" srcId="{C2D27BD9-AEDF-4E8B-B661-90F0FA4E61C2}" destId="{51ABE633-9F1A-47FC-86D2-497EA3AD4B19}" srcOrd="2" destOrd="0" presId="urn:microsoft.com/office/officeart/2005/8/layout/hierarchy6"/>
    <dgm:cxn modelId="{94C1657D-9DEC-400D-9A58-28D734F4BBCC}" type="presParOf" srcId="{C2D27BD9-AEDF-4E8B-B661-90F0FA4E61C2}" destId="{C3F4F403-9458-46E9-9C13-6628066C5943}" srcOrd="3" destOrd="0" presId="urn:microsoft.com/office/officeart/2005/8/layout/hierarchy6"/>
    <dgm:cxn modelId="{AB263D30-47C9-4327-90F1-6B5D246196EF}" type="presParOf" srcId="{C3F4F403-9458-46E9-9C13-6628066C5943}" destId="{67103EB0-55E0-4CD8-B0B9-D05228C54C44}" srcOrd="0" destOrd="0" presId="urn:microsoft.com/office/officeart/2005/8/layout/hierarchy6"/>
    <dgm:cxn modelId="{0717FB7E-58CA-46A7-9A10-72C0E365F518}" type="presParOf" srcId="{C3F4F403-9458-46E9-9C13-6628066C5943}" destId="{47534840-94A2-41BD-8A7F-737D7034F2AA}" srcOrd="1" destOrd="0" presId="urn:microsoft.com/office/officeart/2005/8/layout/hierarchy6"/>
    <dgm:cxn modelId="{97725D1F-92C3-40C0-9F40-ACB3ABC93D0E}" type="presParOf" srcId="{47534840-94A2-41BD-8A7F-737D7034F2AA}" destId="{6B4D4DD5-1DBD-4F62-AD6A-C55151B38694}" srcOrd="0" destOrd="0" presId="urn:microsoft.com/office/officeart/2005/8/layout/hierarchy6"/>
    <dgm:cxn modelId="{FF29270B-3F2F-4951-88B4-1E1AB170F21E}" type="presParOf" srcId="{47534840-94A2-41BD-8A7F-737D7034F2AA}" destId="{182EFDD0-75D1-4257-9442-538B877D4284}" srcOrd="1" destOrd="0" presId="urn:microsoft.com/office/officeart/2005/8/layout/hierarchy6"/>
    <dgm:cxn modelId="{120ADE91-0392-43A5-9258-9A397F9DF919}" type="presParOf" srcId="{182EFDD0-75D1-4257-9442-538B877D4284}" destId="{D9B91D43-6EBD-413A-95C1-AAA588A71F7C}" srcOrd="0" destOrd="0" presId="urn:microsoft.com/office/officeart/2005/8/layout/hierarchy6"/>
    <dgm:cxn modelId="{76D615C5-0D3B-400B-876B-ADC8BDC16926}" type="presParOf" srcId="{182EFDD0-75D1-4257-9442-538B877D4284}" destId="{9AFABD06-1401-4FFE-9B22-6FD830332224}" srcOrd="1" destOrd="0" presId="urn:microsoft.com/office/officeart/2005/8/layout/hierarchy6"/>
    <dgm:cxn modelId="{3ACAADEB-2418-4B6B-94FC-8F1EA70135E5}" type="presParOf" srcId="{47534840-94A2-41BD-8A7F-737D7034F2AA}" destId="{0B9B4908-5A05-4B09-87B7-1AD0395FBA6D}" srcOrd="2" destOrd="0" presId="urn:microsoft.com/office/officeart/2005/8/layout/hierarchy6"/>
    <dgm:cxn modelId="{0FE33FDD-D7ED-4ED2-86BD-AAD7CF7AE188}" type="presParOf" srcId="{47534840-94A2-41BD-8A7F-737D7034F2AA}" destId="{3E72E970-30B1-4D22-AE9E-6C50EE92F696}" srcOrd="3" destOrd="0" presId="urn:microsoft.com/office/officeart/2005/8/layout/hierarchy6"/>
    <dgm:cxn modelId="{8437FA67-D413-4C7E-BE72-AE95525FA785}" type="presParOf" srcId="{3E72E970-30B1-4D22-AE9E-6C50EE92F696}" destId="{D90E359E-3AE9-4786-A86B-EB6C515C0110}" srcOrd="0" destOrd="0" presId="urn:microsoft.com/office/officeart/2005/8/layout/hierarchy6"/>
    <dgm:cxn modelId="{DCD45F2F-BBE8-47C6-8A36-894E4ED4BCFF}" type="presParOf" srcId="{3E72E970-30B1-4D22-AE9E-6C50EE92F696}" destId="{167EBB2D-F744-4557-A1D1-B79613944DDF}" srcOrd="1" destOrd="0" presId="urn:microsoft.com/office/officeart/2005/8/layout/hierarchy6"/>
    <dgm:cxn modelId="{AB0ED073-4F7A-412F-8FE2-4D7FE5836CBC}" type="presParOf" srcId="{47534840-94A2-41BD-8A7F-737D7034F2AA}" destId="{54049A37-A0F4-4F8B-941E-741D1C8BE1DA}" srcOrd="4" destOrd="0" presId="urn:microsoft.com/office/officeart/2005/8/layout/hierarchy6"/>
    <dgm:cxn modelId="{20D35A11-9039-4F67-80C2-11D16E11E30B}" type="presParOf" srcId="{47534840-94A2-41BD-8A7F-737D7034F2AA}" destId="{3DA50A82-4792-4B97-8B90-1ADBA90DEBF3}" srcOrd="5" destOrd="0" presId="urn:microsoft.com/office/officeart/2005/8/layout/hierarchy6"/>
    <dgm:cxn modelId="{F46DBAD6-C040-4706-ADC3-9E3737F15B4E}" type="presParOf" srcId="{3DA50A82-4792-4B97-8B90-1ADBA90DEBF3}" destId="{40A0B614-1525-4503-94EC-8F18D6AB619A}" srcOrd="0" destOrd="0" presId="urn:microsoft.com/office/officeart/2005/8/layout/hierarchy6"/>
    <dgm:cxn modelId="{28F83938-4FD8-4EAA-A8FF-084D36D9D0C9}" type="presParOf" srcId="{3DA50A82-4792-4B97-8B90-1ADBA90DEBF3}" destId="{28A4564C-8F38-4C0E-A02C-4DAE619CC884}" srcOrd="1" destOrd="0" presId="urn:microsoft.com/office/officeart/2005/8/layout/hierarchy6"/>
    <dgm:cxn modelId="{A07CFF5C-FF1D-4C2B-A5C6-F8E980D151B3}" type="presParOf" srcId="{47534840-94A2-41BD-8A7F-737D7034F2AA}" destId="{F2C66E02-FAE8-4AE7-8806-CB6D5A51A574}" srcOrd="6" destOrd="0" presId="urn:microsoft.com/office/officeart/2005/8/layout/hierarchy6"/>
    <dgm:cxn modelId="{30D0CDB2-89B8-4474-A7D3-61BFCAAD93D3}" type="presParOf" srcId="{47534840-94A2-41BD-8A7F-737D7034F2AA}" destId="{313DDD4D-8CAC-45D6-971E-174851C930FF}" srcOrd="7" destOrd="0" presId="urn:microsoft.com/office/officeart/2005/8/layout/hierarchy6"/>
    <dgm:cxn modelId="{64D0CAB2-C3BD-4F06-AB9A-9D0012F76762}" type="presParOf" srcId="{313DDD4D-8CAC-45D6-971E-174851C930FF}" destId="{668DE459-226E-4346-8EF2-F22BD01919EB}" srcOrd="0" destOrd="0" presId="urn:microsoft.com/office/officeart/2005/8/layout/hierarchy6"/>
    <dgm:cxn modelId="{E15BD594-2520-4FB7-AA8D-7C04A378590B}" type="presParOf" srcId="{313DDD4D-8CAC-45D6-971E-174851C930FF}" destId="{18505414-2892-4547-842E-841EA0484284}" srcOrd="1" destOrd="0" presId="urn:microsoft.com/office/officeart/2005/8/layout/hierarchy6"/>
    <dgm:cxn modelId="{543811B1-64B8-43CC-8487-53C6E3328724}" type="presParOf" srcId="{C2D27BD9-AEDF-4E8B-B661-90F0FA4E61C2}" destId="{94B92BDB-B41B-4892-8DA9-EA0241B69798}" srcOrd="4" destOrd="0" presId="urn:microsoft.com/office/officeart/2005/8/layout/hierarchy6"/>
    <dgm:cxn modelId="{12C4CD6D-6A17-4D6D-A609-1E9F04C2E155}" type="presParOf" srcId="{C2D27BD9-AEDF-4E8B-B661-90F0FA4E61C2}" destId="{F56D278D-2375-4422-9EDD-26D692269CCC}" srcOrd="5" destOrd="0" presId="urn:microsoft.com/office/officeart/2005/8/layout/hierarchy6"/>
    <dgm:cxn modelId="{FD29E429-DF47-4FA2-A239-C98614920525}" type="presParOf" srcId="{F56D278D-2375-4422-9EDD-26D692269CCC}" destId="{82833F5B-1227-4DD3-B0F5-249E124A0721}" srcOrd="0" destOrd="0" presId="urn:microsoft.com/office/officeart/2005/8/layout/hierarchy6"/>
    <dgm:cxn modelId="{D63244CB-C67B-4943-AA17-5F5296ED3853}" type="presParOf" srcId="{F56D278D-2375-4422-9EDD-26D692269CCC}" destId="{6030A17D-3F03-4AE8-B3CF-E9A1529AAEB6}" srcOrd="1" destOrd="0" presId="urn:microsoft.com/office/officeart/2005/8/layout/hierarchy6"/>
    <dgm:cxn modelId="{5C8222A3-7262-464C-A7DA-2B15CAD993B7}" type="presParOf" srcId="{C2D27BD9-AEDF-4E8B-B661-90F0FA4E61C2}" destId="{8436FE2E-CD13-4746-BBED-4BFBCF9D9F23}" srcOrd="6" destOrd="0" presId="urn:microsoft.com/office/officeart/2005/8/layout/hierarchy6"/>
    <dgm:cxn modelId="{19227FCE-8EC1-457E-9BD2-94223FFAB174}" type="presParOf" srcId="{C2D27BD9-AEDF-4E8B-B661-90F0FA4E61C2}" destId="{F9E1CCB1-39A7-48A1-ACB0-0ED88D3CE046}" srcOrd="7" destOrd="0" presId="urn:microsoft.com/office/officeart/2005/8/layout/hierarchy6"/>
    <dgm:cxn modelId="{07C6212F-601B-4E5E-A299-5798B6EA994C}" type="presParOf" srcId="{F9E1CCB1-39A7-48A1-ACB0-0ED88D3CE046}" destId="{224A7F6F-2520-48DC-AC7D-E91CB2076DC7}" srcOrd="0" destOrd="0" presId="urn:microsoft.com/office/officeart/2005/8/layout/hierarchy6"/>
    <dgm:cxn modelId="{0C339FF1-A3AF-4CBB-A419-7B0444ED8A55}" type="presParOf" srcId="{F9E1CCB1-39A7-48A1-ACB0-0ED88D3CE046}" destId="{38AE2111-B68C-42B3-A155-96FE5417AE47}" srcOrd="1" destOrd="0" presId="urn:microsoft.com/office/officeart/2005/8/layout/hierarchy6"/>
    <dgm:cxn modelId="{0F9C20E5-F7AB-4E54-BC46-550CC85446BC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/>
      <dgm:spPr/>
      <dgm:t>
        <a:bodyPr/>
        <a:lstStyle/>
        <a:p>
          <a:r>
            <a:rPr lang="pt-BR" dirty="0" smtClean="0"/>
            <a:t>CIAVIC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0113E878-C5B2-4820-9A93-5415AADBF128}">
      <dgm:prSet/>
      <dgm:spPr/>
      <dgm:t>
        <a:bodyPr/>
        <a:lstStyle/>
        <a:p>
          <a:r>
            <a:rPr lang="pt-BR" dirty="0" smtClean="0"/>
            <a:t>Padre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Pe. Chico</a:t>
          </a:r>
          <a:endParaRPr lang="pt-BR" dirty="0"/>
        </a:p>
      </dgm:t>
    </dgm:pt>
    <dgm:pt modelId="{7DC439C6-7B2A-4448-8EE4-E8ECC75A1189}" type="parTrans" cxnId="{9056D1D7-FB79-4256-B8BF-7836D26274E6}">
      <dgm:prSet/>
      <dgm:spPr/>
      <dgm:t>
        <a:bodyPr/>
        <a:lstStyle/>
        <a:p>
          <a:endParaRPr lang="pt-BR"/>
        </a:p>
      </dgm:t>
    </dgm:pt>
    <dgm:pt modelId="{E0088E79-F163-4708-8D99-BC99ECC83DC7}" type="sibTrans" cxnId="{9056D1D7-FB79-4256-B8BF-7836D26274E6}">
      <dgm:prSet/>
      <dgm:spPr/>
      <dgm:t>
        <a:bodyPr/>
        <a:lstStyle/>
        <a:p>
          <a:endParaRPr lang="pt-BR"/>
        </a:p>
      </dgm:t>
    </dgm:pt>
    <dgm:pt modelId="{34045704-CC81-43A8-B806-35B7F2AF8E44}">
      <dgm:prSet/>
      <dgm:spPr/>
      <dgm:t>
        <a:bodyPr/>
        <a:lstStyle/>
        <a:p>
          <a:r>
            <a:rPr lang="pt-BR" dirty="0" err="1" smtClean="0"/>
            <a:t>Coord</a:t>
          </a:r>
          <a:r>
            <a:rPr lang="pt-BR" dirty="0" smtClean="0"/>
            <a:t> Leigo: Jurema</a:t>
          </a:r>
          <a:endParaRPr lang="pt-BR" dirty="0"/>
        </a:p>
      </dgm:t>
    </dgm:pt>
    <dgm:pt modelId="{F9B29FBD-A4F8-4ED6-950E-72AF91ED096C}" type="parTrans" cxnId="{DB45F4E1-D888-4DA7-ABC3-33BEFDCB0FB7}">
      <dgm:prSet/>
      <dgm:spPr/>
      <dgm:t>
        <a:bodyPr/>
        <a:lstStyle/>
        <a:p>
          <a:endParaRPr lang="pt-BR"/>
        </a:p>
      </dgm:t>
    </dgm:pt>
    <dgm:pt modelId="{4939C6D1-1332-4453-9A28-22F89A7DCDDD}" type="sibTrans" cxnId="{DB45F4E1-D888-4DA7-ABC3-33BEFDCB0FB7}">
      <dgm:prSet/>
      <dgm:spPr/>
      <dgm:t>
        <a:bodyPr/>
        <a:lstStyle/>
        <a:p>
          <a:endParaRPr lang="pt-BR"/>
        </a:p>
      </dgm:t>
    </dgm:pt>
    <dgm:pt modelId="{099CEE08-ABE3-4D56-8A4E-C820549BE752}">
      <dgm:prSet/>
      <dgm:spPr/>
      <dgm:t>
        <a:bodyPr/>
        <a:lstStyle/>
        <a:p>
          <a:r>
            <a:rPr lang="pt-BR" dirty="0" err="1" smtClean="0"/>
            <a:t>Sec</a:t>
          </a:r>
          <a:r>
            <a:rPr lang="pt-BR" dirty="0" smtClean="0"/>
            <a:t>:</a:t>
          </a:r>
        </a:p>
        <a:p>
          <a:r>
            <a:rPr lang="pt-BR" dirty="0" smtClean="0"/>
            <a:t>Diác. Fabiano</a:t>
          </a:r>
          <a:endParaRPr lang="pt-BR" dirty="0"/>
        </a:p>
      </dgm:t>
    </dgm:pt>
    <dgm:pt modelId="{8FC00BD4-2FD0-485E-B4BB-0610B008EB8C}" type="parTrans" cxnId="{737B8593-3E7F-4B50-B17A-ACCFCFC279C1}">
      <dgm:prSet/>
      <dgm:spPr/>
      <dgm:t>
        <a:bodyPr/>
        <a:lstStyle/>
        <a:p>
          <a:endParaRPr lang="pt-BR"/>
        </a:p>
      </dgm:t>
    </dgm:pt>
    <dgm:pt modelId="{C1CADDA3-FC5C-4CAB-BE6A-CD40135D3140}" type="sibTrans" cxnId="{737B8593-3E7F-4B50-B17A-ACCFCFC279C1}">
      <dgm:prSet/>
      <dgm:spPr/>
      <dgm:t>
        <a:bodyPr/>
        <a:lstStyle/>
        <a:p>
          <a:endParaRPr lang="pt-BR"/>
        </a:p>
      </dgm:t>
    </dgm:pt>
    <dgm:pt modelId="{509425C2-F4FD-4FAB-A744-5DCF01FDF939}">
      <dgm:prSet/>
      <dgm:spPr/>
      <dgm:t>
        <a:bodyPr/>
        <a:lstStyle/>
        <a:p>
          <a:r>
            <a:rPr lang="pt-BR" dirty="0" smtClean="0"/>
            <a:t>Bispo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D. Leomar</a:t>
          </a:r>
          <a:endParaRPr lang="pt-BR" dirty="0"/>
        </a:p>
      </dgm:t>
    </dgm:pt>
    <dgm:pt modelId="{2088920F-BB29-4970-A046-25046C92368E}" type="parTrans" cxnId="{595991E0-EA05-4C33-952C-9021A6BAE227}">
      <dgm:prSet/>
      <dgm:spPr/>
      <dgm:t>
        <a:bodyPr/>
        <a:lstStyle/>
        <a:p>
          <a:endParaRPr lang="pt-BR"/>
        </a:p>
      </dgm:t>
    </dgm:pt>
    <dgm:pt modelId="{680BAB38-E474-4928-8A31-22DAEA2431AE}" type="sibTrans" cxnId="{595991E0-EA05-4C33-952C-9021A6BAE227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NeighborX="8397" custLinFactNeighborY="-857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575466D4-A45D-4E43-B3A9-69F218D33E5E}" type="pres">
      <dgm:prSet presAssocID="{7DC439C6-7B2A-4448-8EE4-E8ECC75A1189}" presName="Name19" presStyleLbl="parChTrans1D2" presStyleIdx="0" presStyleCnt="4"/>
      <dgm:spPr/>
      <dgm:t>
        <a:bodyPr/>
        <a:lstStyle/>
        <a:p>
          <a:endParaRPr lang="pt-BR"/>
        </a:p>
      </dgm:t>
    </dgm:pt>
    <dgm:pt modelId="{275C7098-3ACA-4766-B749-99FF0F870BCA}" type="pres">
      <dgm:prSet presAssocID="{0113E878-C5B2-4820-9A93-5415AADBF128}" presName="Name21" presStyleCnt="0"/>
      <dgm:spPr/>
    </dgm:pt>
    <dgm:pt modelId="{3A808BF0-E512-49C2-95A0-03AD89C49311}" type="pres">
      <dgm:prSet presAssocID="{0113E878-C5B2-4820-9A93-5415AADBF128}" presName="level2Shape" presStyleLbl="node2" presStyleIdx="0" presStyleCnt="4" custLinFactNeighborX="2800" custLinFactNeighborY="-45424"/>
      <dgm:spPr/>
      <dgm:t>
        <a:bodyPr/>
        <a:lstStyle/>
        <a:p>
          <a:endParaRPr lang="pt-BR"/>
        </a:p>
      </dgm:t>
    </dgm:pt>
    <dgm:pt modelId="{C27B913D-B9F8-4E0D-A293-9C5C7BB06888}" type="pres">
      <dgm:prSet presAssocID="{0113E878-C5B2-4820-9A93-5415AADBF128}" presName="hierChild3" presStyleCnt="0"/>
      <dgm:spPr/>
    </dgm:pt>
    <dgm:pt modelId="{51ABE633-9F1A-47FC-86D2-497EA3AD4B19}" type="pres">
      <dgm:prSet presAssocID="{F9B29FBD-A4F8-4ED6-950E-72AF91ED096C}" presName="Name19" presStyleLbl="parChTrans1D2" presStyleIdx="1" presStyleCnt="4"/>
      <dgm:spPr/>
      <dgm:t>
        <a:bodyPr/>
        <a:lstStyle/>
        <a:p>
          <a:endParaRPr lang="pt-BR"/>
        </a:p>
      </dgm:t>
    </dgm:pt>
    <dgm:pt modelId="{C3F4F403-9458-46E9-9C13-6628066C5943}" type="pres">
      <dgm:prSet presAssocID="{34045704-CC81-43A8-B806-35B7F2AF8E44}" presName="Name21" presStyleCnt="0"/>
      <dgm:spPr/>
    </dgm:pt>
    <dgm:pt modelId="{67103EB0-55E0-4CD8-B0B9-D05228C54C44}" type="pres">
      <dgm:prSet presAssocID="{34045704-CC81-43A8-B806-35B7F2AF8E44}" presName="level2Shape" presStyleLbl="node2" presStyleIdx="1" presStyleCnt="4" custLinFactNeighborX="-849" custLinFactNeighborY="-45424"/>
      <dgm:spPr/>
      <dgm:t>
        <a:bodyPr/>
        <a:lstStyle/>
        <a:p>
          <a:endParaRPr lang="pt-BR"/>
        </a:p>
      </dgm:t>
    </dgm:pt>
    <dgm:pt modelId="{47534840-94A2-41BD-8A7F-737D7034F2AA}" type="pres">
      <dgm:prSet presAssocID="{34045704-CC81-43A8-B806-35B7F2AF8E44}" presName="hierChild3" presStyleCnt="0"/>
      <dgm:spPr/>
    </dgm:pt>
    <dgm:pt modelId="{94B92BDB-B41B-4892-8DA9-EA0241B69798}" type="pres">
      <dgm:prSet presAssocID="{8FC00BD4-2FD0-485E-B4BB-0610B008EB8C}" presName="Name19" presStyleLbl="parChTrans1D2" presStyleIdx="2" presStyleCnt="4"/>
      <dgm:spPr/>
      <dgm:t>
        <a:bodyPr/>
        <a:lstStyle/>
        <a:p>
          <a:endParaRPr lang="pt-BR"/>
        </a:p>
      </dgm:t>
    </dgm:pt>
    <dgm:pt modelId="{F56D278D-2375-4422-9EDD-26D692269CCC}" type="pres">
      <dgm:prSet presAssocID="{099CEE08-ABE3-4D56-8A4E-C820549BE752}" presName="Name21" presStyleCnt="0"/>
      <dgm:spPr/>
    </dgm:pt>
    <dgm:pt modelId="{82833F5B-1227-4DD3-B0F5-249E124A0721}" type="pres">
      <dgm:prSet presAssocID="{099CEE08-ABE3-4D56-8A4E-C820549BE752}" presName="level2Shape" presStyleLbl="node2" presStyleIdx="2" presStyleCnt="4" custLinFactNeighborX="-1416" custLinFactNeighborY="-45424"/>
      <dgm:spPr/>
      <dgm:t>
        <a:bodyPr/>
        <a:lstStyle/>
        <a:p>
          <a:endParaRPr lang="pt-BR"/>
        </a:p>
      </dgm:t>
    </dgm:pt>
    <dgm:pt modelId="{6030A17D-3F03-4AE8-B3CF-E9A1529AAEB6}" type="pres">
      <dgm:prSet presAssocID="{099CEE08-ABE3-4D56-8A4E-C820549BE752}" presName="hierChild3" presStyleCnt="0"/>
      <dgm:spPr/>
    </dgm:pt>
    <dgm:pt modelId="{1A3486E2-BBB4-447B-BAB9-96027DF5A6EF}" type="pres">
      <dgm:prSet presAssocID="{2088920F-BB29-4970-A046-25046C92368E}" presName="Name19" presStyleLbl="parChTrans1D2" presStyleIdx="3" presStyleCnt="4"/>
      <dgm:spPr/>
      <dgm:t>
        <a:bodyPr/>
        <a:lstStyle/>
        <a:p>
          <a:endParaRPr lang="pt-BR"/>
        </a:p>
      </dgm:t>
    </dgm:pt>
    <dgm:pt modelId="{E493D98C-EF0D-4110-86BF-EF4F75125E28}" type="pres">
      <dgm:prSet presAssocID="{509425C2-F4FD-4FAB-A744-5DCF01FDF939}" presName="Name21" presStyleCnt="0"/>
      <dgm:spPr/>
    </dgm:pt>
    <dgm:pt modelId="{E2F22540-62DF-43CC-B0A6-43124B4E7292}" type="pres">
      <dgm:prSet presAssocID="{509425C2-F4FD-4FAB-A744-5DCF01FDF939}" presName="level2Shape" presStyleLbl="node2" presStyleIdx="3" presStyleCnt="4" custLinFactNeighborX="-354" custLinFactNeighborY="-42011"/>
      <dgm:spPr/>
      <dgm:t>
        <a:bodyPr/>
        <a:lstStyle/>
        <a:p>
          <a:endParaRPr lang="pt-BR"/>
        </a:p>
      </dgm:t>
    </dgm:pt>
    <dgm:pt modelId="{8F3A9B32-63C8-4B80-A6FE-A213824CC318}" type="pres">
      <dgm:prSet presAssocID="{509425C2-F4FD-4FAB-A744-5DCF01FDF939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F1C4113E-8641-43EA-ADB5-70E39860AE72}" type="presOf" srcId="{099CEE08-ABE3-4D56-8A4E-C820549BE752}" destId="{82833F5B-1227-4DD3-B0F5-249E124A0721}" srcOrd="0" destOrd="0" presId="urn:microsoft.com/office/officeart/2005/8/layout/hierarchy6"/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595991E0-EA05-4C33-952C-9021A6BAE227}" srcId="{DABA5B2A-1230-4D91-A752-3C3A5C6EB869}" destId="{509425C2-F4FD-4FAB-A744-5DCF01FDF939}" srcOrd="3" destOrd="0" parTransId="{2088920F-BB29-4970-A046-25046C92368E}" sibTransId="{680BAB38-E474-4928-8A31-22DAEA2431AE}"/>
    <dgm:cxn modelId="{FA502179-7DC6-44D9-8117-E74C3055244F}" type="presOf" srcId="{8FC00BD4-2FD0-485E-B4BB-0610B008EB8C}" destId="{94B92BDB-B41B-4892-8DA9-EA0241B69798}" srcOrd="0" destOrd="0" presId="urn:microsoft.com/office/officeart/2005/8/layout/hierarchy6"/>
    <dgm:cxn modelId="{737B8593-3E7F-4B50-B17A-ACCFCFC279C1}" srcId="{DABA5B2A-1230-4D91-A752-3C3A5C6EB869}" destId="{099CEE08-ABE3-4D56-8A4E-C820549BE752}" srcOrd="2" destOrd="0" parTransId="{8FC00BD4-2FD0-485E-B4BB-0610B008EB8C}" sibTransId="{C1CADDA3-FC5C-4CAB-BE6A-CD40135D3140}"/>
    <dgm:cxn modelId="{9056D1D7-FB79-4256-B8BF-7836D26274E6}" srcId="{DABA5B2A-1230-4D91-A752-3C3A5C6EB869}" destId="{0113E878-C5B2-4820-9A93-5415AADBF128}" srcOrd="0" destOrd="0" parTransId="{7DC439C6-7B2A-4448-8EE4-E8ECC75A1189}" sibTransId="{E0088E79-F163-4708-8D99-BC99ECC83DC7}"/>
    <dgm:cxn modelId="{DB45F4E1-D888-4DA7-ABC3-33BEFDCB0FB7}" srcId="{DABA5B2A-1230-4D91-A752-3C3A5C6EB869}" destId="{34045704-CC81-43A8-B806-35B7F2AF8E44}" srcOrd="1" destOrd="0" parTransId="{F9B29FBD-A4F8-4ED6-950E-72AF91ED096C}" sibTransId="{4939C6D1-1332-4453-9A28-22F89A7DCDDD}"/>
    <dgm:cxn modelId="{AC26D3A6-0C6C-4185-8DE9-A9A814D2CE4D}" type="presOf" srcId="{509425C2-F4FD-4FAB-A744-5DCF01FDF939}" destId="{E2F22540-62DF-43CC-B0A6-43124B4E7292}" srcOrd="0" destOrd="0" presId="urn:microsoft.com/office/officeart/2005/8/layout/hierarchy6"/>
    <dgm:cxn modelId="{4F2D323D-F2A6-4219-A47B-C65D6CC76C76}" type="presOf" srcId="{34045704-CC81-43A8-B806-35B7F2AF8E44}" destId="{67103EB0-55E0-4CD8-B0B9-D05228C54C44}" srcOrd="0" destOrd="0" presId="urn:microsoft.com/office/officeart/2005/8/layout/hierarchy6"/>
    <dgm:cxn modelId="{F523D52A-4C71-4199-83BB-FB02B02A0DA2}" type="presOf" srcId="{F9B29FBD-A4F8-4ED6-950E-72AF91ED096C}" destId="{51ABE633-9F1A-47FC-86D2-497EA3AD4B19}" srcOrd="0" destOrd="0" presId="urn:microsoft.com/office/officeart/2005/8/layout/hierarchy6"/>
    <dgm:cxn modelId="{FA186A5A-6C00-44C6-91B6-D30C93940AAE}" type="presOf" srcId="{7DC439C6-7B2A-4448-8EE4-E8ECC75A1189}" destId="{575466D4-A45D-4E43-B3A9-69F218D33E5E}" srcOrd="0" destOrd="0" presId="urn:microsoft.com/office/officeart/2005/8/layout/hierarchy6"/>
    <dgm:cxn modelId="{BA51962A-1B0C-4353-9585-13970A563C90}" type="presOf" srcId="{1EA4D79A-21D8-46D2-98C3-1C5D4D41A9AD}" destId="{7E959BAC-49F3-44E7-9B6F-2733899AF6CA}" srcOrd="0" destOrd="0" presId="urn:microsoft.com/office/officeart/2005/8/layout/hierarchy6"/>
    <dgm:cxn modelId="{A8D9F089-AAE4-4482-B023-AA8C16B7C0DA}" type="presOf" srcId="{0113E878-C5B2-4820-9A93-5415AADBF128}" destId="{3A808BF0-E512-49C2-95A0-03AD89C49311}" srcOrd="0" destOrd="0" presId="urn:microsoft.com/office/officeart/2005/8/layout/hierarchy6"/>
    <dgm:cxn modelId="{15265C45-48B9-4306-865C-14A6E40F84B5}" type="presOf" srcId="{2088920F-BB29-4970-A046-25046C92368E}" destId="{1A3486E2-BBB4-447B-BAB9-96027DF5A6EF}" srcOrd="0" destOrd="0" presId="urn:microsoft.com/office/officeart/2005/8/layout/hierarchy6"/>
    <dgm:cxn modelId="{452FD713-98CB-4BCF-B503-3B433943489E}" type="presOf" srcId="{DABA5B2A-1230-4D91-A752-3C3A5C6EB869}" destId="{D5E7AA96-1D9E-44DB-8937-7B23B664FF56}" srcOrd="0" destOrd="0" presId="urn:microsoft.com/office/officeart/2005/8/layout/hierarchy6"/>
    <dgm:cxn modelId="{3675248B-4206-431C-9208-7C302EC1CE8D}" type="presParOf" srcId="{7E959BAC-49F3-44E7-9B6F-2733899AF6CA}" destId="{D6FC0018-8FCD-49E2-8A95-033A561E0A15}" srcOrd="0" destOrd="0" presId="urn:microsoft.com/office/officeart/2005/8/layout/hierarchy6"/>
    <dgm:cxn modelId="{4829C8A9-FA2B-462A-AB01-6C577B975049}" type="presParOf" srcId="{D6FC0018-8FCD-49E2-8A95-033A561E0A15}" destId="{E9264D54-DB77-4547-8CD9-A05B90D30223}" srcOrd="0" destOrd="0" presId="urn:microsoft.com/office/officeart/2005/8/layout/hierarchy6"/>
    <dgm:cxn modelId="{D7B007B4-5A7F-4E64-97EF-03BF6038FC05}" type="presParOf" srcId="{E9264D54-DB77-4547-8CD9-A05B90D30223}" destId="{AB442381-A5F5-4F42-B8DA-61C1661A798B}" srcOrd="0" destOrd="0" presId="urn:microsoft.com/office/officeart/2005/8/layout/hierarchy6"/>
    <dgm:cxn modelId="{020EFD98-8F12-4B20-AB36-184C5D29484D}" type="presParOf" srcId="{AB442381-A5F5-4F42-B8DA-61C1661A798B}" destId="{D5E7AA96-1D9E-44DB-8937-7B23B664FF56}" srcOrd="0" destOrd="0" presId="urn:microsoft.com/office/officeart/2005/8/layout/hierarchy6"/>
    <dgm:cxn modelId="{B953415E-9A38-4209-8727-4FCE90F327E5}" type="presParOf" srcId="{AB442381-A5F5-4F42-B8DA-61C1661A798B}" destId="{C2D27BD9-AEDF-4E8B-B661-90F0FA4E61C2}" srcOrd="1" destOrd="0" presId="urn:microsoft.com/office/officeart/2005/8/layout/hierarchy6"/>
    <dgm:cxn modelId="{14EF679A-0799-487C-9AD5-EC28BD646009}" type="presParOf" srcId="{C2D27BD9-AEDF-4E8B-B661-90F0FA4E61C2}" destId="{575466D4-A45D-4E43-B3A9-69F218D33E5E}" srcOrd="0" destOrd="0" presId="urn:microsoft.com/office/officeart/2005/8/layout/hierarchy6"/>
    <dgm:cxn modelId="{EB7E3A8C-78E1-4AAD-9704-EF63A67D632D}" type="presParOf" srcId="{C2D27BD9-AEDF-4E8B-B661-90F0FA4E61C2}" destId="{275C7098-3ACA-4766-B749-99FF0F870BCA}" srcOrd="1" destOrd="0" presId="urn:microsoft.com/office/officeart/2005/8/layout/hierarchy6"/>
    <dgm:cxn modelId="{3C22BC80-7F0B-470D-9383-7B4EDADAE4B7}" type="presParOf" srcId="{275C7098-3ACA-4766-B749-99FF0F870BCA}" destId="{3A808BF0-E512-49C2-95A0-03AD89C49311}" srcOrd="0" destOrd="0" presId="urn:microsoft.com/office/officeart/2005/8/layout/hierarchy6"/>
    <dgm:cxn modelId="{1E7B0D25-7F5D-41BE-AD5A-C83F79B74F4D}" type="presParOf" srcId="{275C7098-3ACA-4766-B749-99FF0F870BCA}" destId="{C27B913D-B9F8-4E0D-A293-9C5C7BB06888}" srcOrd="1" destOrd="0" presId="urn:microsoft.com/office/officeart/2005/8/layout/hierarchy6"/>
    <dgm:cxn modelId="{FD4E65F7-2C0C-4F53-A2D5-9927E41515CA}" type="presParOf" srcId="{C2D27BD9-AEDF-4E8B-B661-90F0FA4E61C2}" destId="{51ABE633-9F1A-47FC-86D2-497EA3AD4B19}" srcOrd="2" destOrd="0" presId="urn:microsoft.com/office/officeart/2005/8/layout/hierarchy6"/>
    <dgm:cxn modelId="{12B929BA-7092-4240-BA86-F0C62886B6C6}" type="presParOf" srcId="{C2D27BD9-AEDF-4E8B-B661-90F0FA4E61C2}" destId="{C3F4F403-9458-46E9-9C13-6628066C5943}" srcOrd="3" destOrd="0" presId="urn:microsoft.com/office/officeart/2005/8/layout/hierarchy6"/>
    <dgm:cxn modelId="{5FE91AA4-46B1-48F3-9D7E-9B1BCA4988FF}" type="presParOf" srcId="{C3F4F403-9458-46E9-9C13-6628066C5943}" destId="{67103EB0-55E0-4CD8-B0B9-D05228C54C44}" srcOrd="0" destOrd="0" presId="urn:microsoft.com/office/officeart/2005/8/layout/hierarchy6"/>
    <dgm:cxn modelId="{6E532769-6A66-43F8-9A95-B4F464FF671B}" type="presParOf" srcId="{C3F4F403-9458-46E9-9C13-6628066C5943}" destId="{47534840-94A2-41BD-8A7F-737D7034F2AA}" srcOrd="1" destOrd="0" presId="urn:microsoft.com/office/officeart/2005/8/layout/hierarchy6"/>
    <dgm:cxn modelId="{0DCFBD45-7073-443D-AA6C-48F65E7BAD45}" type="presParOf" srcId="{C2D27BD9-AEDF-4E8B-B661-90F0FA4E61C2}" destId="{94B92BDB-B41B-4892-8DA9-EA0241B69798}" srcOrd="4" destOrd="0" presId="urn:microsoft.com/office/officeart/2005/8/layout/hierarchy6"/>
    <dgm:cxn modelId="{65A89958-DF46-4816-93CA-373EAD4B0009}" type="presParOf" srcId="{C2D27BD9-AEDF-4E8B-B661-90F0FA4E61C2}" destId="{F56D278D-2375-4422-9EDD-26D692269CCC}" srcOrd="5" destOrd="0" presId="urn:microsoft.com/office/officeart/2005/8/layout/hierarchy6"/>
    <dgm:cxn modelId="{A2580166-B39B-480F-A4E1-1005F92E4D7A}" type="presParOf" srcId="{F56D278D-2375-4422-9EDD-26D692269CCC}" destId="{82833F5B-1227-4DD3-B0F5-249E124A0721}" srcOrd="0" destOrd="0" presId="urn:microsoft.com/office/officeart/2005/8/layout/hierarchy6"/>
    <dgm:cxn modelId="{98DE1CDB-D2BF-43E3-A6ED-CC1587FC9D61}" type="presParOf" srcId="{F56D278D-2375-4422-9EDD-26D692269CCC}" destId="{6030A17D-3F03-4AE8-B3CF-E9A1529AAEB6}" srcOrd="1" destOrd="0" presId="urn:microsoft.com/office/officeart/2005/8/layout/hierarchy6"/>
    <dgm:cxn modelId="{E339E5F9-73FB-4301-A2BA-B299B5348EF9}" type="presParOf" srcId="{C2D27BD9-AEDF-4E8B-B661-90F0FA4E61C2}" destId="{1A3486E2-BBB4-447B-BAB9-96027DF5A6EF}" srcOrd="6" destOrd="0" presId="urn:microsoft.com/office/officeart/2005/8/layout/hierarchy6"/>
    <dgm:cxn modelId="{639A2CC4-49A4-4EEE-BDDB-BE32DAA3CEFD}" type="presParOf" srcId="{C2D27BD9-AEDF-4E8B-B661-90F0FA4E61C2}" destId="{E493D98C-EF0D-4110-86BF-EF4F75125E28}" srcOrd="7" destOrd="0" presId="urn:microsoft.com/office/officeart/2005/8/layout/hierarchy6"/>
    <dgm:cxn modelId="{BCDB7677-6153-486E-A928-0D8F3458C9FE}" type="presParOf" srcId="{E493D98C-EF0D-4110-86BF-EF4F75125E28}" destId="{E2F22540-62DF-43CC-B0A6-43124B4E7292}" srcOrd="0" destOrd="0" presId="urn:microsoft.com/office/officeart/2005/8/layout/hierarchy6"/>
    <dgm:cxn modelId="{05DD0883-B30F-4874-A2C1-10F8F43A450B}" type="presParOf" srcId="{E493D98C-EF0D-4110-86BF-EF4F75125E28}" destId="{8F3A9B32-63C8-4B80-A6FE-A213824CC318}" srcOrd="1" destOrd="0" presId="urn:microsoft.com/office/officeart/2005/8/layout/hierarchy6"/>
    <dgm:cxn modelId="{C2D350ED-C86E-4C30-A77B-A1984CC6DBE7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/>
      <dgm:spPr/>
      <dgm:t>
        <a:bodyPr/>
        <a:lstStyle/>
        <a:p>
          <a:r>
            <a:rPr lang="pt-BR" dirty="0" smtClean="0"/>
            <a:t>Vicariato POA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0113E878-C5B2-4820-9A93-5415AADBF128}">
      <dgm:prSet/>
      <dgm:spPr/>
      <dgm:t>
        <a:bodyPr/>
        <a:lstStyle/>
        <a:p>
          <a:r>
            <a:rPr lang="pt-BR" dirty="0" smtClean="0"/>
            <a:t>Padre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Pe. Chico </a:t>
          </a:r>
          <a:endParaRPr lang="pt-BR" dirty="0"/>
        </a:p>
      </dgm:t>
    </dgm:pt>
    <dgm:pt modelId="{7DC439C6-7B2A-4448-8EE4-E8ECC75A1189}" type="parTrans" cxnId="{9056D1D7-FB79-4256-B8BF-7836D26274E6}">
      <dgm:prSet/>
      <dgm:spPr/>
      <dgm:t>
        <a:bodyPr/>
        <a:lstStyle/>
        <a:p>
          <a:endParaRPr lang="pt-BR"/>
        </a:p>
      </dgm:t>
    </dgm:pt>
    <dgm:pt modelId="{E0088E79-F163-4708-8D99-BC99ECC83DC7}" type="sibTrans" cxnId="{9056D1D7-FB79-4256-B8BF-7836D26274E6}">
      <dgm:prSet/>
      <dgm:spPr/>
      <dgm:t>
        <a:bodyPr/>
        <a:lstStyle/>
        <a:p>
          <a:endParaRPr lang="pt-BR"/>
        </a:p>
      </dgm:t>
    </dgm:pt>
    <dgm:pt modelId="{34045704-CC81-43A8-B806-35B7F2AF8E44}">
      <dgm:prSet/>
      <dgm:spPr/>
      <dgm:t>
        <a:bodyPr/>
        <a:lstStyle/>
        <a:p>
          <a:r>
            <a:rPr lang="pt-BR" dirty="0" err="1" smtClean="0"/>
            <a:t>Coord</a:t>
          </a:r>
          <a:r>
            <a:rPr lang="pt-BR" dirty="0" smtClean="0"/>
            <a:t> Leigo: </a:t>
          </a:r>
          <a:r>
            <a:rPr lang="pt-BR" dirty="0" err="1" smtClean="0"/>
            <a:t>Patricia</a:t>
          </a:r>
          <a:endParaRPr lang="pt-BR" dirty="0"/>
        </a:p>
      </dgm:t>
    </dgm:pt>
    <dgm:pt modelId="{F9B29FBD-A4F8-4ED6-950E-72AF91ED096C}" type="parTrans" cxnId="{DB45F4E1-D888-4DA7-ABC3-33BEFDCB0FB7}">
      <dgm:prSet/>
      <dgm:spPr/>
      <dgm:t>
        <a:bodyPr/>
        <a:lstStyle/>
        <a:p>
          <a:endParaRPr lang="pt-BR"/>
        </a:p>
      </dgm:t>
    </dgm:pt>
    <dgm:pt modelId="{4939C6D1-1332-4453-9A28-22F89A7DCDDD}" type="sibTrans" cxnId="{DB45F4E1-D888-4DA7-ABC3-33BEFDCB0FB7}">
      <dgm:prSet/>
      <dgm:spPr/>
      <dgm:t>
        <a:bodyPr/>
        <a:lstStyle/>
        <a:p>
          <a:endParaRPr lang="pt-BR"/>
        </a:p>
      </dgm:t>
    </dgm:pt>
    <dgm:pt modelId="{099CEE08-ABE3-4D56-8A4E-C820549BE752}">
      <dgm:prSet/>
      <dgm:spPr/>
      <dgm:t>
        <a:bodyPr/>
        <a:lstStyle/>
        <a:p>
          <a:r>
            <a:rPr lang="pt-BR" dirty="0" err="1" smtClean="0"/>
            <a:t>Sec</a:t>
          </a:r>
          <a:r>
            <a:rPr lang="pt-BR" dirty="0" smtClean="0"/>
            <a:t>:</a:t>
          </a:r>
        </a:p>
        <a:p>
          <a:r>
            <a:rPr lang="pt-BR" dirty="0" smtClean="0"/>
            <a:t>Cristina</a:t>
          </a:r>
          <a:endParaRPr lang="pt-BR" dirty="0"/>
        </a:p>
      </dgm:t>
    </dgm:pt>
    <dgm:pt modelId="{8FC00BD4-2FD0-485E-B4BB-0610B008EB8C}" type="parTrans" cxnId="{737B8593-3E7F-4B50-B17A-ACCFCFC279C1}">
      <dgm:prSet/>
      <dgm:spPr/>
      <dgm:t>
        <a:bodyPr/>
        <a:lstStyle/>
        <a:p>
          <a:endParaRPr lang="pt-BR"/>
        </a:p>
      </dgm:t>
    </dgm:pt>
    <dgm:pt modelId="{C1CADDA3-FC5C-4CAB-BE6A-CD40135D3140}" type="sibTrans" cxnId="{737B8593-3E7F-4B50-B17A-ACCFCFC279C1}">
      <dgm:prSet/>
      <dgm:spPr/>
      <dgm:t>
        <a:bodyPr/>
        <a:lstStyle/>
        <a:p>
          <a:endParaRPr lang="pt-BR"/>
        </a:p>
      </dgm:t>
    </dgm:pt>
    <dgm:pt modelId="{9494CDBB-B6E9-4D9B-A6F1-96F3E0389F5E}">
      <dgm:prSet/>
      <dgm:spPr/>
      <dgm:t>
        <a:bodyPr/>
        <a:lstStyle/>
        <a:p>
          <a:r>
            <a:rPr lang="pt-BR" dirty="0" err="1" smtClean="0"/>
            <a:t>Coord</a:t>
          </a:r>
          <a:endParaRPr lang="pt-BR" dirty="0" smtClean="0"/>
        </a:p>
        <a:p>
          <a:r>
            <a:rPr lang="pt-BR" dirty="0" smtClean="0"/>
            <a:t>paroquial</a:t>
          </a:r>
          <a:endParaRPr lang="pt-BR" dirty="0"/>
        </a:p>
      </dgm:t>
    </dgm:pt>
    <dgm:pt modelId="{F08E8C21-C615-4C79-851C-B370BE097588}" type="parTrans" cxnId="{1A6EB63E-8C34-4257-A1C4-144C653288D5}">
      <dgm:prSet/>
      <dgm:spPr/>
      <dgm:t>
        <a:bodyPr/>
        <a:lstStyle/>
        <a:p>
          <a:endParaRPr lang="pt-BR"/>
        </a:p>
      </dgm:t>
    </dgm:pt>
    <dgm:pt modelId="{C2FAA704-2AF0-45F7-8DDF-74B4E4069BCA}" type="sibTrans" cxnId="{1A6EB63E-8C34-4257-A1C4-144C653288D5}">
      <dgm:prSet/>
      <dgm:spPr/>
      <dgm:t>
        <a:bodyPr/>
        <a:lstStyle/>
        <a:p>
          <a:endParaRPr lang="pt-BR"/>
        </a:p>
      </dgm:t>
    </dgm:pt>
    <dgm:pt modelId="{A7ACF0A6-BD13-4D2D-955C-AC40C3830396}">
      <dgm:prSet/>
      <dgm:spPr/>
      <dgm:t>
        <a:bodyPr/>
        <a:lstStyle/>
        <a:p>
          <a:r>
            <a:rPr lang="pt-BR" dirty="0" err="1" smtClean="0"/>
            <a:t>Coord</a:t>
          </a:r>
          <a:r>
            <a:rPr lang="pt-BR" dirty="0" smtClean="0"/>
            <a:t> paroquial</a:t>
          </a:r>
          <a:endParaRPr lang="pt-BR" dirty="0"/>
        </a:p>
      </dgm:t>
    </dgm:pt>
    <dgm:pt modelId="{16A41A43-B7C4-4E2D-A4C3-1ECAAB3266A5}" type="parTrans" cxnId="{85DB895B-3175-4FEA-8940-B0E7EAD9D606}">
      <dgm:prSet/>
      <dgm:spPr/>
      <dgm:t>
        <a:bodyPr/>
        <a:lstStyle/>
        <a:p>
          <a:endParaRPr lang="pt-BR"/>
        </a:p>
      </dgm:t>
    </dgm:pt>
    <dgm:pt modelId="{20708685-5E22-4587-BA74-89DE10E0B870}" type="sibTrans" cxnId="{85DB895B-3175-4FEA-8940-B0E7EAD9D606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NeighborX="8397" custLinFactNeighborY="-857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575466D4-A45D-4E43-B3A9-69F218D33E5E}" type="pres">
      <dgm:prSet presAssocID="{7DC439C6-7B2A-4448-8EE4-E8ECC75A1189}" presName="Name19" presStyleLbl="parChTrans1D2" presStyleIdx="0" presStyleCnt="3"/>
      <dgm:spPr/>
      <dgm:t>
        <a:bodyPr/>
        <a:lstStyle/>
        <a:p>
          <a:endParaRPr lang="pt-BR"/>
        </a:p>
      </dgm:t>
    </dgm:pt>
    <dgm:pt modelId="{275C7098-3ACA-4766-B749-99FF0F870BCA}" type="pres">
      <dgm:prSet presAssocID="{0113E878-C5B2-4820-9A93-5415AADBF128}" presName="Name21" presStyleCnt="0"/>
      <dgm:spPr/>
    </dgm:pt>
    <dgm:pt modelId="{3A808BF0-E512-49C2-95A0-03AD89C49311}" type="pres">
      <dgm:prSet presAssocID="{0113E878-C5B2-4820-9A93-5415AADBF128}" presName="level2Shape" presStyleLbl="node2" presStyleIdx="0" presStyleCnt="3" custLinFactNeighborX="2800" custLinFactNeighborY="-45424"/>
      <dgm:spPr/>
      <dgm:t>
        <a:bodyPr/>
        <a:lstStyle/>
        <a:p>
          <a:endParaRPr lang="pt-BR"/>
        </a:p>
      </dgm:t>
    </dgm:pt>
    <dgm:pt modelId="{C27B913D-B9F8-4E0D-A293-9C5C7BB06888}" type="pres">
      <dgm:prSet presAssocID="{0113E878-C5B2-4820-9A93-5415AADBF128}" presName="hierChild3" presStyleCnt="0"/>
      <dgm:spPr/>
    </dgm:pt>
    <dgm:pt modelId="{51ABE633-9F1A-47FC-86D2-497EA3AD4B19}" type="pres">
      <dgm:prSet presAssocID="{F9B29FBD-A4F8-4ED6-950E-72AF91ED096C}" presName="Name19" presStyleLbl="parChTrans1D2" presStyleIdx="1" presStyleCnt="3"/>
      <dgm:spPr/>
      <dgm:t>
        <a:bodyPr/>
        <a:lstStyle/>
        <a:p>
          <a:endParaRPr lang="pt-BR"/>
        </a:p>
      </dgm:t>
    </dgm:pt>
    <dgm:pt modelId="{C3F4F403-9458-46E9-9C13-6628066C5943}" type="pres">
      <dgm:prSet presAssocID="{34045704-CC81-43A8-B806-35B7F2AF8E44}" presName="Name21" presStyleCnt="0"/>
      <dgm:spPr/>
    </dgm:pt>
    <dgm:pt modelId="{67103EB0-55E0-4CD8-B0B9-D05228C54C44}" type="pres">
      <dgm:prSet presAssocID="{34045704-CC81-43A8-B806-35B7F2AF8E44}" presName="level2Shape" presStyleLbl="node2" presStyleIdx="1" presStyleCnt="3" custLinFactNeighborX="-849" custLinFactNeighborY="-45424"/>
      <dgm:spPr/>
      <dgm:t>
        <a:bodyPr/>
        <a:lstStyle/>
        <a:p>
          <a:endParaRPr lang="pt-BR"/>
        </a:p>
      </dgm:t>
    </dgm:pt>
    <dgm:pt modelId="{47534840-94A2-41BD-8A7F-737D7034F2AA}" type="pres">
      <dgm:prSet presAssocID="{34045704-CC81-43A8-B806-35B7F2AF8E44}" presName="hierChild3" presStyleCnt="0"/>
      <dgm:spPr/>
    </dgm:pt>
    <dgm:pt modelId="{C3928A54-AE66-4473-B535-24A6E1C5CA2C}" type="pres">
      <dgm:prSet presAssocID="{F08E8C21-C615-4C79-851C-B370BE097588}" presName="Name19" presStyleLbl="parChTrans1D3" presStyleIdx="0" presStyleCnt="2"/>
      <dgm:spPr/>
      <dgm:t>
        <a:bodyPr/>
        <a:lstStyle/>
        <a:p>
          <a:endParaRPr lang="pt-BR"/>
        </a:p>
      </dgm:t>
    </dgm:pt>
    <dgm:pt modelId="{BFA382B5-DDB1-43DC-9045-5E04DD316497}" type="pres">
      <dgm:prSet presAssocID="{9494CDBB-B6E9-4D9B-A6F1-96F3E0389F5E}" presName="Name21" presStyleCnt="0"/>
      <dgm:spPr/>
    </dgm:pt>
    <dgm:pt modelId="{437951CC-A0CA-447F-A1A9-B449EA065184}" type="pres">
      <dgm:prSet presAssocID="{9494CDBB-B6E9-4D9B-A6F1-96F3E0389F5E}" presName="level2Shape" presStyleLbl="node3" presStyleIdx="0" presStyleCnt="2" custScaleX="69495" custScaleY="72316" custLinFactX="33046" custLinFactNeighborX="100000" custLinFactNeighborY="-72767"/>
      <dgm:spPr/>
      <dgm:t>
        <a:bodyPr/>
        <a:lstStyle/>
        <a:p>
          <a:endParaRPr lang="pt-BR"/>
        </a:p>
      </dgm:t>
    </dgm:pt>
    <dgm:pt modelId="{79A7B727-61A1-4F37-816F-7B9B18E39EC3}" type="pres">
      <dgm:prSet presAssocID="{9494CDBB-B6E9-4D9B-A6F1-96F3E0389F5E}" presName="hierChild3" presStyleCnt="0"/>
      <dgm:spPr/>
    </dgm:pt>
    <dgm:pt modelId="{21403DB6-5132-42D5-85C0-D4C115460713}" type="pres">
      <dgm:prSet presAssocID="{16A41A43-B7C4-4E2D-A4C3-1ECAAB3266A5}" presName="Name19" presStyleLbl="parChTrans1D3" presStyleIdx="1" presStyleCnt="2"/>
      <dgm:spPr/>
      <dgm:t>
        <a:bodyPr/>
        <a:lstStyle/>
        <a:p>
          <a:endParaRPr lang="pt-BR"/>
        </a:p>
      </dgm:t>
    </dgm:pt>
    <dgm:pt modelId="{D8A336AD-E0E3-4BE3-A1CD-636559062B10}" type="pres">
      <dgm:prSet presAssocID="{A7ACF0A6-BD13-4D2D-955C-AC40C3830396}" presName="Name21" presStyleCnt="0"/>
      <dgm:spPr/>
    </dgm:pt>
    <dgm:pt modelId="{AF0D0225-C189-4474-B3EE-B9422E410484}" type="pres">
      <dgm:prSet presAssocID="{A7ACF0A6-BD13-4D2D-955C-AC40C3830396}" presName="level2Shape" presStyleLbl="node3" presStyleIdx="1" presStyleCnt="2" custScaleX="75347" custScaleY="73963" custLinFactX="-39966" custLinFactNeighborX="-100000" custLinFactNeighborY="-74598"/>
      <dgm:spPr/>
      <dgm:t>
        <a:bodyPr/>
        <a:lstStyle/>
        <a:p>
          <a:endParaRPr lang="pt-BR"/>
        </a:p>
      </dgm:t>
    </dgm:pt>
    <dgm:pt modelId="{3484A3B4-0233-4B01-B026-3716CE600BE4}" type="pres">
      <dgm:prSet presAssocID="{A7ACF0A6-BD13-4D2D-955C-AC40C3830396}" presName="hierChild3" presStyleCnt="0"/>
      <dgm:spPr/>
    </dgm:pt>
    <dgm:pt modelId="{94B92BDB-B41B-4892-8DA9-EA0241B69798}" type="pres">
      <dgm:prSet presAssocID="{8FC00BD4-2FD0-485E-B4BB-0610B008EB8C}" presName="Name19" presStyleLbl="parChTrans1D2" presStyleIdx="2" presStyleCnt="3"/>
      <dgm:spPr/>
      <dgm:t>
        <a:bodyPr/>
        <a:lstStyle/>
        <a:p>
          <a:endParaRPr lang="pt-BR"/>
        </a:p>
      </dgm:t>
    </dgm:pt>
    <dgm:pt modelId="{F56D278D-2375-4422-9EDD-26D692269CCC}" type="pres">
      <dgm:prSet presAssocID="{099CEE08-ABE3-4D56-8A4E-C820549BE752}" presName="Name21" presStyleCnt="0"/>
      <dgm:spPr/>
    </dgm:pt>
    <dgm:pt modelId="{82833F5B-1227-4DD3-B0F5-249E124A0721}" type="pres">
      <dgm:prSet presAssocID="{099CEE08-ABE3-4D56-8A4E-C820549BE752}" presName="level2Shape" presStyleLbl="node2" presStyleIdx="2" presStyleCnt="3" custLinFactNeighborX="-1416" custLinFactNeighborY="-45424"/>
      <dgm:spPr/>
      <dgm:t>
        <a:bodyPr/>
        <a:lstStyle/>
        <a:p>
          <a:endParaRPr lang="pt-BR"/>
        </a:p>
      </dgm:t>
    </dgm:pt>
    <dgm:pt modelId="{6030A17D-3F03-4AE8-B3CF-E9A1529AAEB6}" type="pres">
      <dgm:prSet presAssocID="{099CEE08-ABE3-4D56-8A4E-C820549BE752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85DB895B-3175-4FEA-8940-B0E7EAD9D606}" srcId="{34045704-CC81-43A8-B806-35B7F2AF8E44}" destId="{A7ACF0A6-BD13-4D2D-955C-AC40C3830396}" srcOrd="1" destOrd="0" parTransId="{16A41A43-B7C4-4E2D-A4C3-1ECAAB3266A5}" sibTransId="{20708685-5E22-4587-BA74-89DE10E0B870}"/>
    <dgm:cxn modelId="{B29AA8B8-89D2-4545-B9A6-2038254C04B7}" type="presOf" srcId="{16A41A43-B7C4-4E2D-A4C3-1ECAAB3266A5}" destId="{21403DB6-5132-42D5-85C0-D4C115460713}" srcOrd="0" destOrd="0" presId="urn:microsoft.com/office/officeart/2005/8/layout/hierarchy6"/>
    <dgm:cxn modelId="{7F36B0C2-5EB7-451C-B381-554C139A75F4}" type="presOf" srcId="{1EA4D79A-21D8-46D2-98C3-1C5D4D41A9AD}" destId="{7E959BAC-49F3-44E7-9B6F-2733899AF6CA}" srcOrd="0" destOrd="0" presId="urn:microsoft.com/office/officeart/2005/8/layout/hierarchy6"/>
    <dgm:cxn modelId="{E69E0234-0C0E-4C1A-9A87-0E3787CA2FBB}" type="presOf" srcId="{34045704-CC81-43A8-B806-35B7F2AF8E44}" destId="{67103EB0-55E0-4CD8-B0B9-D05228C54C44}" srcOrd="0" destOrd="0" presId="urn:microsoft.com/office/officeart/2005/8/layout/hierarchy6"/>
    <dgm:cxn modelId="{22F10C5F-B322-4997-8CD8-DF28F19CD955}" type="presOf" srcId="{F08E8C21-C615-4C79-851C-B370BE097588}" destId="{C3928A54-AE66-4473-B535-24A6E1C5CA2C}" srcOrd="0" destOrd="0" presId="urn:microsoft.com/office/officeart/2005/8/layout/hierarchy6"/>
    <dgm:cxn modelId="{D8BE361C-9AB2-4840-BBA5-309E70868861}" type="presOf" srcId="{9494CDBB-B6E9-4D9B-A6F1-96F3E0389F5E}" destId="{437951CC-A0CA-447F-A1A9-B449EA065184}" srcOrd="0" destOrd="0" presId="urn:microsoft.com/office/officeart/2005/8/layout/hierarchy6"/>
    <dgm:cxn modelId="{FF7D40E6-DF92-48EF-B219-78F8584CADB0}" type="presOf" srcId="{8FC00BD4-2FD0-485E-B4BB-0610B008EB8C}" destId="{94B92BDB-B41B-4892-8DA9-EA0241B69798}" srcOrd="0" destOrd="0" presId="urn:microsoft.com/office/officeart/2005/8/layout/hierarchy6"/>
    <dgm:cxn modelId="{70A0CFDD-DA58-4509-A842-AC863AE8B52A}" type="presOf" srcId="{DABA5B2A-1230-4D91-A752-3C3A5C6EB869}" destId="{D5E7AA96-1D9E-44DB-8937-7B23B664FF56}" srcOrd="0" destOrd="0" presId="urn:microsoft.com/office/officeart/2005/8/layout/hierarchy6"/>
    <dgm:cxn modelId="{A1AF42CB-F704-47F8-B580-2EFA0624CC30}" type="presOf" srcId="{0113E878-C5B2-4820-9A93-5415AADBF128}" destId="{3A808BF0-E512-49C2-95A0-03AD89C49311}" srcOrd="0" destOrd="0" presId="urn:microsoft.com/office/officeart/2005/8/layout/hierarchy6"/>
    <dgm:cxn modelId="{737B8593-3E7F-4B50-B17A-ACCFCFC279C1}" srcId="{DABA5B2A-1230-4D91-A752-3C3A5C6EB869}" destId="{099CEE08-ABE3-4D56-8A4E-C820549BE752}" srcOrd="2" destOrd="0" parTransId="{8FC00BD4-2FD0-485E-B4BB-0610B008EB8C}" sibTransId="{C1CADDA3-FC5C-4CAB-BE6A-CD40135D3140}"/>
    <dgm:cxn modelId="{DB45F4E1-D888-4DA7-ABC3-33BEFDCB0FB7}" srcId="{DABA5B2A-1230-4D91-A752-3C3A5C6EB869}" destId="{34045704-CC81-43A8-B806-35B7F2AF8E44}" srcOrd="1" destOrd="0" parTransId="{F9B29FBD-A4F8-4ED6-950E-72AF91ED096C}" sibTransId="{4939C6D1-1332-4453-9A28-22F89A7DCDDD}"/>
    <dgm:cxn modelId="{F3CF861A-5A26-4E11-9972-608168E4D978}" type="presOf" srcId="{7DC439C6-7B2A-4448-8EE4-E8ECC75A1189}" destId="{575466D4-A45D-4E43-B3A9-69F218D33E5E}" srcOrd="0" destOrd="0" presId="urn:microsoft.com/office/officeart/2005/8/layout/hierarchy6"/>
    <dgm:cxn modelId="{2EEA3202-6000-48FD-82EE-C0B2A8D577A3}" type="presOf" srcId="{099CEE08-ABE3-4D56-8A4E-C820549BE752}" destId="{82833F5B-1227-4DD3-B0F5-249E124A0721}" srcOrd="0" destOrd="0" presId="urn:microsoft.com/office/officeart/2005/8/layout/hierarchy6"/>
    <dgm:cxn modelId="{666E5752-C562-4242-8B74-91CBF1141931}" type="presOf" srcId="{F9B29FBD-A4F8-4ED6-950E-72AF91ED096C}" destId="{51ABE633-9F1A-47FC-86D2-497EA3AD4B19}" srcOrd="0" destOrd="0" presId="urn:microsoft.com/office/officeart/2005/8/layout/hierarchy6"/>
    <dgm:cxn modelId="{9056D1D7-FB79-4256-B8BF-7836D26274E6}" srcId="{DABA5B2A-1230-4D91-A752-3C3A5C6EB869}" destId="{0113E878-C5B2-4820-9A93-5415AADBF128}" srcOrd="0" destOrd="0" parTransId="{7DC439C6-7B2A-4448-8EE4-E8ECC75A1189}" sibTransId="{E0088E79-F163-4708-8D99-BC99ECC83DC7}"/>
    <dgm:cxn modelId="{025D9C41-85E1-49C7-9420-CE26DE000DE4}" type="presOf" srcId="{A7ACF0A6-BD13-4D2D-955C-AC40C3830396}" destId="{AF0D0225-C189-4474-B3EE-B9422E410484}" srcOrd="0" destOrd="0" presId="urn:microsoft.com/office/officeart/2005/8/layout/hierarchy6"/>
    <dgm:cxn modelId="{1A6EB63E-8C34-4257-A1C4-144C653288D5}" srcId="{34045704-CC81-43A8-B806-35B7F2AF8E44}" destId="{9494CDBB-B6E9-4D9B-A6F1-96F3E0389F5E}" srcOrd="0" destOrd="0" parTransId="{F08E8C21-C615-4C79-851C-B370BE097588}" sibTransId="{C2FAA704-2AF0-45F7-8DDF-74B4E4069BCA}"/>
    <dgm:cxn modelId="{42EC0F89-18B6-4D56-9CEE-1BBB07D820F3}" type="presParOf" srcId="{7E959BAC-49F3-44E7-9B6F-2733899AF6CA}" destId="{D6FC0018-8FCD-49E2-8A95-033A561E0A15}" srcOrd="0" destOrd="0" presId="urn:microsoft.com/office/officeart/2005/8/layout/hierarchy6"/>
    <dgm:cxn modelId="{C9EE65F8-804D-4795-BA21-02D5116298FA}" type="presParOf" srcId="{D6FC0018-8FCD-49E2-8A95-033A561E0A15}" destId="{E9264D54-DB77-4547-8CD9-A05B90D30223}" srcOrd="0" destOrd="0" presId="urn:microsoft.com/office/officeart/2005/8/layout/hierarchy6"/>
    <dgm:cxn modelId="{3A762025-14E5-46BE-8E6D-F4DBF9FED9BE}" type="presParOf" srcId="{E9264D54-DB77-4547-8CD9-A05B90D30223}" destId="{AB442381-A5F5-4F42-B8DA-61C1661A798B}" srcOrd="0" destOrd="0" presId="urn:microsoft.com/office/officeart/2005/8/layout/hierarchy6"/>
    <dgm:cxn modelId="{B3A487F5-8610-481C-95BA-A093117A4E4D}" type="presParOf" srcId="{AB442381-A5F5-4F42-B8DA-61C1661A798B}" destId="{D5E7AA96-1D9E-44DB-8937-7B23B664FF56}" srcOrd="0" destOrd="0" presId="urn:microsoft.com/office/officeart/2005/8/layout/hierarchy6"/>
    <dgm:cxn modelId="{46A21F18-D8A5-431C-8707-E64726B730B6}" type="presParOf" srcId="{AB442381-A5F5-4F42-B8DA-61C1661A798B}" destId="{C2D27BD9-AEDF-4E8B-B661-90F0FA4E61C2}" srcOrd="1" destOrd="0" presId="urn:microsoft.com/office/officeart/2005/8/layout/hierarchy6"/>
    <dgm:cxn modelId="{CDC52535-6537-4EDD-8280-9370238362F9}" type="presParOf" srcId="{C2D27BD9-AEDF-4E8B-B661-90F0FA4E61C2}" destId="{575466D4-A45D-4E43-B3A9-69F218D33E5E}" srcOrd="0" destOrd="0" presId="urn:microsoft.com/office/officeart/2005/8/layout/hierarchy6"/>
    <dgm:cxn modelId="{8D1F727E-7F2E-4DA7-805F-F913632E71BA}" type="presParOf" srcId="{C2D27BD9-AEDF-4E8B-B661-90F0FA4E61C2}" destId="{275C7098-3ACA-4766-B749-99FF0F870BCA}" srcOrd="1" destOrd="0" presId="urn:microsoft.com/office/officeart/2005/8/layout/hierarchy6"/>
    <dgm:cxn modelId="{D71A5151-4CBE-403B-846C-FF12580EE7C5}" type="presParOf" srcId="{275C7098-3ACA-4766-B749-99FF0F870BCA}" destId="{3A808BF0-E512-49C2-95A0-03AD89C49311}" srcOrd="0" destOrd="0" presId="urn:microsoft.com/office/officeart/2005/8/layout/hierarchy6"/>
    <dgm:cxn modelId="{94454D0D-0049-403C-9D57-1BD5F66E746A}" type="presParOf" srcId="{275C7098-3ACA-4766-B749-99FF0F870BCA}" destId="{C27B913D-B9F8-4E0D-A293-9C5C7BB06888}" srcOrd="1" destOrd="0" presId="urn:microsoft.com/office/officeart/2005/8/layout/hierarchy6"/>
    <dgm:cxn modelId="{18B7AC7C-E1E6-4D2F-B3D7-2527AFDD7E14}" type="presParOf" srcId="{C2D27BD9-AEDF-4E8B-B661-90F0FA4E61C2}" destId="{51ABE633-9F1A-47FC-86D2-497EA3AD4B19}" srcOrd="2" destOrd="0" presId="urn:microsoft.com/office/officeart/2005/8/layout/hierarchy6"/>
    <dgm:cxn modelId="{A7CE02B1-19AA-4DA6-ADBD-499EB31BA893}" type="presParOf" srcId="{C2D27BD9-AEDF-4E8B-B661-90F0FA4E61C2}" destId="{C3F4F403-9458-46E9-9C13-6628066C5943}" srcOrd="3" destOrd="0" presId="urn:microsoft.com/office/officeart/2005/8/layout/hierarchy6"/>
    <dgm:cxn modelId="{2D67EB50-D87B-499B-90D4-98A9427053DD}" type="presParOf" srcId="{C3F4F403-9458-46E9-9C13-6628066C5943}" destId="{67103EB0-55E0-4CD8-B0B9-D05228C54C44}" srcOrd="0" destOrd="0" presId="urn:microsoft.com/office/officeart/2005/8/layout/hierarchy6"/>
    <dgm:cxn modelId="{9D61EFCA-CD2E-41E2-83B7-96FE547995F8}" type="presParOf" srcId="{C3F4F403-9458-46E9-9C13-6628066C5943}" destId="{47534840-94A2-41BD-8A7F-737D7034F2AA}" srcOrd="1" destOrd="0" presId="urn:microsoft.com/office/officeart/2005/8/layout/hierarchy6"/>
    <dgm:cxn modelId="{40194498-0869-4B44-BCC8-9A692B3EE3B2}" type="presParOf" srcId="{47534840-94A2-41BD-8A7F-737D7034F2AA}" destId="{C3928A54-AE66-4473-B535-24A6E1C5CA2C}" srcOrd="0" destOrd="0" presId="urn:microsoft.com/office/officeart/2005/8/layout/hierarchy6"/>
    <dgm:cxn modelId="{8F624B8E-DCEA-408E-BD07-D52171C9D834}" type="presParOf" srcId="{47534840-94A2-41BD-8A7F-737D7034F2AA}" destId="{BFA382B5-DDB1-43DC-9045-5E04DD316497}" srcOrd="1" destOrd="0" presId="urn:microsoft.com/office/officeart/2005/8/layout/hierarchy6"/>
    <dgm:cxn modelId="{59ABB6F4-A44B-426F-A12D-9864F461BC40}" type="presParOf" srcId="{BFA382B5-DDB1-43DC-9045-5E04DD316497}" destId="{437951CC-A0CA-447F-A1A9-B449EA065184}" srcOrd="0" destOrd="0" presId="urn:microsoft.com/office/officeart/2005/8/layout/hierarchy6"/>
    <dgm:cxn modelId="{EFC21FAA-5C4F-4B45-9870-4A331E772DBE}" type="presParOf" srcId="{BFA382B5-DDB1-43DC-9045-5E04DD316497}" destId="{79A7B727-61A1-4F37-816F-7B9B18E39EC3}" srcOrd="1" destOrd="0" presId="urn:microsoft.com/office/officeart/2005/8/layout/hierarchy6"/>
    <dgm:cxn modelId="{73130BCA-2CAB-45EE-838D-3F57033024D5}" type="presParOf" srcId="{47534840-94A2-41BD-8A7F-737D7034F2AA}" destId="{21403DB6-5132-42D5-85C0-D4C115460713}" srcOrd="2" destOrd="0" presId="urn:microsoft.com/office/officeart/2005/8/layout/hierarchy6"/>
    <dgm:cxn modelId="{CB46D445-F783-47D0-B82D-B15F87D494B1}" type="presParOf" srcId="{47534840-94A2-41BD-8A7F-737D7034F2AA}" destId="{D8A336AD-E0E3-4BE3-A1CD-636559062B10}" srcOrd="3" destOrd="0" presId="urn:microsoft.com/office/officeart/2005/8/layout/hierarchy6"/>
    <dgm:cxn modelId="{FBA7EACA-779A-4507-AF3C-A3AF3C0FD0E2}" type="presParOf" srcId="{D8A336AD-E0E3-4BE3-A1CD-636559062B10}" destId="{AF0D0225-C189-4474-B3EE-B9422E410484}" srcOrd="0" destOrd="0" presId="urn:microsoft.com/office/officeart/2005/8/layout/hierarchy6"/>
    <dgm:cxn modelId="{ADB95EB5-A315-471B-ACF9-45313D527DFC}" type="presParOf" srcId="{D8A336AD-E0E3-4BE3-A1CD-636559062B10}" destId="{3484A3B4-0233-4B01-B026-3716CE600BE4}" srcOrd="1" destOrd="0" presId="urn:microsoft.com/office/officeart/2005/8/layout/hierarchy6"/>
    <dgm:cxn modelId="{001E0317-8CB1-4257-8ED2-D153E59EAF93}" type="presParOf" srcId="{C2D27BD9-AEDF-4E8B-B661-90F0FA4E61C2}" destId="{94B92BDB-B41B-4892-8DA9-EA0241B69798}" srcOrd="4" destOrd="0" presId="urn:microsoft.com/office/officeart/2005/8/layout/hierarchy6"/>
    <dgm:cxn modelId="{6CCCD2FE-2736-45CA-8FC7-7DE4A6008068}" type="presParOf" srcId="{C2D27BD9-AEDF-4E8B-B661-90F0FA4E61C2}" destId="{F56D278D-2375-4422-9EDD-26D692269CCC}" srcOrd="5" destOrd="0" presId="urn:microsoft.com/office/officeart/2005/8/layout/hierarchy6"/>
    <dgm:cxn modelId="{A2234172-96CB-4E6F-A354-25372A2B7FAF}" type="presParOf" srcId="{F56D278D-2375-4422-9EDD-26D692269CCC}" destId="{82833F5B-1227-4DD3-B0F5-249E124A0721}" srcOrd="0" destOrd="0" presId="urn:microsoft.com/office/officeart/2005/8/layout/hierarchy6"/>
    <dgm:cxn modelId="{591BCBC8-8CDA-4D47-B741-5BDE720B5583}" type="presParOf" srcId="{F56D278D-2375-4422-9EDD-26D692269CCC}" destId="{6030A17D-3F03-4AE8-B3CF-E9A1529AAEB6}" srcOrd="1" destOrd="0" presId="urn:microsoft.com/office/officeart/2005/8/layout/hierarchy6"/>
    <dgm:cxn modelId="{C5841D2B-4E27-4D9F-80D1-F81C425C7C30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5B79CC-178F-41B3-961A-2870F5A0C29D}" type="doc">
      <dgm:prSet loTypeId="urn:microsoft.com/office/officeart/2005/8/layout/cycle1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DD0BB6A-46A9-4EB5-B8FE-C21164D698B1}">
      <dgm:prSet phldrT="[Texto]" phldr="1"/>
      <dgm:spPr/>
      <dgm:t>
        <a:bodyPr/>
        <a:lstStyle/>
        <a:p>
          <a:endParaRPr lang="pt-BR"/>
        </a:p>
      </dgm:t>
    </dgm:pt>
    <dgm:pt modelId="{102A8F12-785A-4FB5-85EC-D2466264019C}" type="parTrans" cxnId="{9A82B989-ADEE-4A20-84F0-51A0A599A1D4}">
      <dgm:prSet/>
      <dgm:spPr/>
      <dgm:t>
        <a:bodyPr/>
        <a:lstStyle/>
        <a:p>
          <a:endParaRPr lang="pt-BR"/>
        </a:p>
      </dgm:t>
    </dgm:pt>
    <dgm:pt modelId="{57F4F1CF-9692-46F4-BB48-6035BEF8DB8D}" type="sibTrans" cxnId="{9A82B989-ADEE-4A20-84F0-51A0A599A1D4}">
      <dgm:prSet/>
      <dgm:spPr/>
      <dgm:t>
        <a:bodyPr/>
        <a:lstStyle/>
        <a:p>
          <a:endParaRPr lang="pt-BR"/>
        </a:p>
      </dgm:t>
    </dgm:pt>
    <dgm:pt modelId="{1EE5D785-24F0-4FA6-9F81-952FFA8FFC77}">
      <dgm:prSet phldrT="[Texto]" phldr="1"/>
      <dgm:spPr/>
      <dgm:t>
        <a:bodyPr/>
        <a:lstStyle/>
        <a:p>
          <a:endParaRPr lang="pt-BR"/>
        </a:p>
      </dgm:t>
    </dgm:pt>
    <dgm:pt modelId="{67428A22-7F28-4962-BCAB-B7FDFA6D1498}" type="parTrans" cxnId="{42930BD7-D06F-4447-A14C-30AF3A622204}">
      <dgm:prSet/>
      <dgm:spPr/>
      <dgm:t>
        <a:bodyPr/>
        <a:lstStyle/>
        <a:p>
          <a:endParaRPr lang="pt-BR"/>
        </a:p>
      </dgm:t>
    </dgm:pt>
    <dgm:pt modelId="{A691E788-DAB8-483E-964E-C06C26805BE7}" type="sibTrans" cxnId="{42930BD7-D06F-4447-A14C-30AF3A622204}">
      <dgm:prSet/>
      <dgm:spPr/>
      <dgm:t>
        <a:bodyPr/>
        <a:lstStyle/>
        <a:p>
          <a:endParaRPr lang="pt-BR"/>
        </a:p>
      </dgm:t>
    </dgm:pt>
    <dgm:pt modelId="{9A95D945-C27A-49DD-A342-C3D8FAF98969}">
      <dgm:prSet phldrT="[Texto]" phldr="1"/>
      <dgm:spPr/>
      <dgm:t>
        <a:bodyPr/>
        <a:lstStyle/>
        <a:p>
          <a:endParaRPr lang="pt-BR"/>
        </a:p>
      </dgm:t>
    </dgm:pt>
    <dgm:pt modelId="{B96D2698-4B7F-4FF8-9408-1A11F21BC9E9}" type="parTrans" cxnId="{2229E0AA-E0B0-4371-8247-B3A60CC6A71E}">
      <dgm:prSet/>
      <dgm:spPr/>
      <dgm:t>
        <a:bodyPr/>
        <a:lstStyle/>
        <a:p>
          <a:endParaRPr lang="pt-BR"/>
        </a:p>
      </dgm:t>
    </dgm:pt>
    <dgm:pt modelId="{C4D4C80D-86AE-4D66-816F-9FFAB4357D88}" type="sibTrans" cxnId="{2229E0AA-E0B0-4371-8247-B3A60CC6A71E}">
      <dgm:prSet/>
      <dgm:spPr/>
      <dgm:t>
        <a:bodyPr/>
        <a:lstStyle/>
        <a:p>
          <a:endParaRPr lang="pt-BR"/>
        </a:p>
      </dgm:t>
    </dgm:pt>
    <dgm:pt modelId="{EEAAFD8E-F677-4AAF-853E-7E463B7E5F8D}">
      <dgm:prSet phldrT="[Texto]" phldr="1"/>
      <dgm:spPr/>
      <dgm:t>
        <a:bodyPr/>
        <a:lstStyle/>
        <a:p>
          <a:endParaRPr lang="pt-BR"/>
        </a:p>
      </dgm:t>
    </dgm:pt>
    <dgm:pt modelId="{EACFDD57-CDB5-4B2F-814C-DA4F79F2B5CB}" type="parTrans" cxnId="{0B0666B6-05EB-4920-9AA1-D2BE1D4C6ADB}">
      <dgm:prSet/>
      <dgm:spPr/>
      <dgm:t>
        <a:bodyPr/>
        <a:lstStyle/>
        <a:p>
          <a:endParaRPr lang="pt-BR"/>
        </a:p>
      </dgm:t>
    </dgm:pt>
    <dgm:pt modelId="{CAEAB8BB-647E-4800-B2DD-F9FE69535960}" type="sibTrans" cxnId="{0B0666B6-05EB-4920-9AA1-D2BE1D4C6ADB}">
      <dgm:prSet/>
      <dgm:spPr/>
      <dgm:t>
        <a:bodyPr/>
        <a:lstStyle/>
        <a:p>
          <a:endParaRPr lang="pt-BR"/>
        </a:p>
      </dgm:t>
    </dgm:pt>
    <dgm:pt modelId="{AE90F879-9D27-4360-BC33-08DF7087C158}">
      <dgm:prSet phldrT="[Texto]" phldr="1"/>
      <dgm:spPr/>
      <dgm:t>
        <a:bodyPr/>
        <a:lstStyle/>
        <a:p>
          <a:endParaRPr lang="pt-BR"/>
        </a:p>
      </dgm:t>
    </dgm:pt>
    <dgm:pt modelId="{53D18D18-7A24-4292-8E87-65CB3D1596C1}" type="parTrans" cxnId="{C86F0FF8-B73E-47F0-BD1F-F9BACC90CB17}">
      <dgm:prSet/>
      <dgm:spPr/>
      <dgm:t>
        <a:bodyPr/>
        <a:lstStyle/>
        <a:p>
          <a:endParaRPr lang="pt-BR"/>
        </a:p>
      </dgm:t>
    </dgm:pt>
    <dgm:pt modelId="{A60EAA36-D0A6-475F-9EF1-E07B05F20666}" type="sibTrans" cxnId="{C86F0FF8-B73E-47F0-BD1F-F9BACC90CB17}">
      <dgm:prSet/>
      <dgm:spPr/>
      <dgm:t>
        <a:bodyPr/>
        <a:lstStyle/>
        <a:p>
          <a:endParaRPr lang="pt-BR"/>
        </a:p>
      </dgm:t>
    </dgm:pt>
    <dgm:pt modelId="{7C93C307-E2F5-4769-AF8A-ABB58ABB948B}" type="pres">
      <dgm:prSet presAssocID="{325B79CC-178F-41B3-961A-2870F5A0C2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5F007F-2523-4872-BF24-D71B8385EBFE}" type="pres">
      <dgm:prSet presAssocID="{8DD0BB6A-46A9-4EB5-B8FE-C21164D698B1}" presName="dummy" presStyleCnt="0"/>
      <dgm:spPr/>
    </dgm:pt>
    <dgm:pt modelId="{C9C2B329-1F39-4EEA-97F1-FD83C72EA76B}" type="pres">
      <dgm:prSet presAssocID="{8DD0BB6A-46A9-4EB5-B8FE-C21164D698B1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28C489-6FEE-4AF5-A99F-EC3C0934D1E3}" type="pres">
      <dgm:prSet presAssocID="{57F4F1CF-9692-46F4-BB48-6035BEF8DB8D}" presName="sibTrans" presStyleLbl="node1" presStyleIdx="0" presStyleCnt="5"/>
      <dgm:spPr/>
      <dgm:t>
        <a:bodyPr/>
        <a:lstStyle/>
        <a:p>
          <a:endParaRPr lang="pt-BR"/>
        </a:p>
      </dgm:t>
    </dgm:pt>
    <dgm:pt modelId="{88A1C438-DD2E-4F04-B806-BB289B85CC67}" type="pres">
      <dgm:prSet presAssocID="{1EE5D785-24F0-4FA6-9F81-952FFA8FFC77}" presName="dummy" presStyleCnt="0"/>
      <dgm:spPr/>
    </dgm:pt>
    <dgm:pt modelId="{42BA0DFF-BC92-46D3-8388-94D13FAFC3EC}" type="pres">
      <dgm:prSet presAssocID="{1EE5D785-24F0-4FA6-9F81-952FFA8FFC77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27597B-048F-48BE-AB3A-A3CD6CAAC55A}" type="pres">
      <dgm:prSet presAssocID="{A691E788-DAB8-483E-964E-C06C26805BE7}" presName="sibTrans" presStyleLbl="node1" presStyleIdx="1" presStyleCnt="5"/>
      <dgm:spPr/>
      <dgm:t>
        <a:bodyPr/>
        <a:lstStyle/>
        <a:p>
          <a:endParaRPr lang="pt-BR"/>
        </a:p>
      </dgm:t>
    </dgm:pt>
    <dgm:pt modelId="{2AD412F5-3F2A-4215-A2C0-623D19AFEE52}" type="pres">
      <dgm:prSet presAssocID="{9A95D945-C27A-49DD-A342-C3D8FAF98969}" presName="dummy" presStyleCnt="0"/>
      <dgm:spPr/>
    </dgm:pt>
    <dgm:pt modelId="{6F32BBFB-2009-4C1C-B43C-17CE8B5CECF0}" type="pres">
      <dgm:prSet presAssocID="{9A95D945-C27A-49DD-A342-C3D8FAF98969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AD7920-6DF2-48DB-B9F7-7B950EC2898B}" type="pres">
      <dgm:prSet presAssocID="{C4D4C80D-86AE-4D66-816F-9FFAB4357D88}" presName="sibTrans" presStyleLbl="node1" presStyleIdx="2" presStyleCnt="5"/>
      <dgm:spPr/>
      <dgm:t>
        <a:bodyPr/>
        <a:lstStyle/>
        <a:p>
          <a:endParaRPr lang="pt-BR"/>
        </a:p>
      </dgm:t>
    </dgm:pt>
    <dgm:pt modelId="{2EF8F7F9-E122-4B05-A12C-A794148158AA}" type="pres">
      <dgm:prSet presAssocID="{EEAAFD8E-F677-4AAF-853E-7E463B7E5F8D}" presName="dummy" presStyleCnt="0"/>
      <dgm:spPr/>
    </dgm:pt>
    <dgm:pt modelId="{40E712EC-D263-47EB-8D1B-C087DB56F794}" type="pres">
      <dgm:prSet presAssocID="{EEAAFD8E-F677-4AAF-853E-7E463B7E5F8D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89A935-AAEE-45C5-947C-535372089CCE}" type="pres">
      <dgm:prSet presAssocID="{CAEAB8BB-647E-4800-B2DD-F9FE69535960}" presName="sibTrans" presStyleLbl="node1" presStyleIdx="3" presStyleCnt="5"/>
      <dgm:spPr/>
      <dgm:t>
        <a:bodyPr/>
        <a:lstStyle/>
        <a:p>
          <a:endParaRPr lang="pt-BR"/>
        </a:p>
      </dgm:t>
    </dgm:pt>
    <dgm:pt modelId="{C6C66B13-B585-41DB-B98E-BB2DE3D21B6A}" type="pres">
      <dgm:prSet presAssocID="{AE90F879-9D27-4360-BC33-08DF7087C158}" presName="dummy" presStyleCnt="0"/>
      <dgm:spPr/>
    </dgm:pt>
    <dgm:pt modelId="{3802E947-CBAD-4570-B5E2-CE9C6BC1FC65}" type="pres">
      <dgm:prSet presAssocID="{AE90F879-9D27-4360-BC33-08DF7087C158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4887B1-342B-4FA9-817F-CCE225D6F08A}" type="pres">
      <dgm:prSet presAssocID="{A60EAA36-D0A6-475F-9EF1-E07B05F20666}" presName="sibTrans" presStyleLbl="node1" presStyleIdx="4" presStyleCnt="5"/>
      <dgm:spPr/>
      <dgm:t>
        <a:bodyPr/>
        <a:lstStyle/>
        <a:p>
          <a:endParaRPr lang="pt-BR"/>
        </a:p>
      </dgm:t>
    </dgm:pt>
  </dgm:ptLst>
  <dgm:cxnLst>
    <dgm:cxn modelId="{0B0666B6-05EB-4920-9AA1-D2BE1D4C6ADB}" srcId="{325B79CC-178F-41B3-961A-2870F5A0C29D}" destId="{EEAAFD8E-F677-4AAF-853E-7E463B7E5F8D}" srcOrd="3" destOrd="0" parTransId="{EACFDD57-CDB5-4B2F-814C-DA4F79F2B5CB}" sibTransId="{CAEAB8BB-647E-4800-B2DD-F9FE69535960}"/>
    <dgm:cxn modelId="{2229E0AA-E0B0-4371-8247-B3A60CC6A71E}" srcId="{325B79CC-178F-41B3-961A-2870F5A0C29D}" destId="{9A95D945-C27A-49DD-A342-C3D8FAF98969}" srcOrd="2" destOrd="0" parTransId="{B96D2698-4B7F-4FF8-9408-1A11F21BC9E9}" sibTransId="{C4D4C80D-86AE-4D66-816F-9FFAB4357D88}"/>
    <dgm:cxn modelId="{9A82B989-ADEE-4A20-84F0-51A0A599A1D4}" srcId="{325B79CC-178F-41B3-961A-2870F5A0C29D}" destId="{8DD0BB6A-46A9-4EB5-B8FE-C21164D698B1}" srcOrd="0" destOrd="0" parTransId="{102A8F12-785A-4FB5-85EC-D2466264019C}" sibTransId="{57F4F1CF-9692-46F4-BB48-6035BEF8DB8D}"/>
    <dgm:cxn modelId="{87F7FC01-F2D1-48F9-A83B-A52FA2DB1D1A}" type="presOf" srcId="{325B79CC-178F-41B3-961A-2870F5A0C29D}" destId="{7C93C307-E2F5-4769-AF8A-ABB58ABB948B}" srcOrd="0" destOrd="0" presId="urn:microsoft.com/office/officeart/2005/8/layout/cycle1"/>
    <dgm:cxn modelId="{C86F0FF8-B73E-47F0-BD1F-F9BACC90CB17}" srcId="{325B79CC-178F-41B3-961A-2870F5A0C29D}" destId="{AE90F879-9D27-4360-BC33-08DF7087C158}" srcOrd="4" destOrd="0" parTransId="{53D18D18-7A24-4292-8E87-65CB3D1596C1}" sibTransId="{A60EAA36-D0A6-475F-9EF1-E07B05F20666}"/>
    <dgm:cxn modelId="{6928B212-2D59-4CC4-AF85-9AFF35E1741C}" type="presOf" srcId="{A60EAA36-D0A6-475F-9EF1-E07B05F20666}" destId="{094887B1-342B-4FA9-817F-CCE225D6F08A}" srcOrd="0" destOrd="0" presId="urn:microsoft.com/office/officeart/2005/8/layout/cycle1"/>
    <dgm:cxn modelId="{D3A6EC07-2BD5-44FD-94BE-C3B5E6A57D10}" type="presOf" srcId="{CAEAB8BB-647E-4800-B2DD-F9FE69535960}" destId="{C889A935-AAEE-45C5-947C-535372089CCE}" srcOrd="0" destOrd="0" presId="urn:microsoft.com/office/officeart/2005/8/layout/cycle1"/>
    <dgm:cxn modelId="{53D5412D-4805-4CA8-A96F-1BA285580CBD}" type="presOf" srcId="{C4D4C80D-86AE-4D66-816F-9FFAB4357D88}" destId="{ADAD7920-6DF2-48DB-B9F7-7B950EC2898B}" srcOrd="0" destOrd="0" presId="urn:microsoft.com/office/officeart/2005/8/layout/cycle1"/>
    <dgm:cxn modelId="{C3A09172-7EF1-418E-8C12-D7C8CBFA29B8}" type="presOf" srcId="{8DD0BB6A-46A9-4EB5-B8FE-C21164D698B1}" destId="{C9C2B329-1F39-4EEA-97F1-FD83C72EA76B}" srcOrd="0" destOrd="0" presId="urn:microsoft.com/office/officeart/2005/8/layout/cycle1"/>
    <dgm:cxn modelId="{E8130404-75B2-43EF-9895-08707A22E803}" type="presOf" srcId="{57F4F1CF-9692-46F4-BB48-6035BEF8DB8D}" destId="{3F28C489-6FEE-4AF5-A99F-EC3C0934D1E3}" srcOrd="0" destOrd="0" presId="urn:microsoft.com/office/officeart/2005/8/layout/cycle1"/>
    <dgm:cxn modelId="{32C92D0D-318E-4845-9184-49BB7D70D699}" type="presOf" srcId="{A691E788-DAB8-483E-964E-C06C26805BE7}" destId="{A727597B-048F-48BE-AB3A-A3CD6CAAC55A}" srcOrd="0" destOrd="0" presId="urn:microsoft.com/office/officeart/2005/8/layout/cycle1"/>
    <dgm:cxn modelId="{C25880C5-F307-4958-96CA-FF2412DC3213}" type="presOf" srcId="{AE90F879-9D27-4360-BC33-08DF7087C158}" destId="{3802E947-CBAD-4570-B5E2-CE9C6BC1FC65}" srcOrd="0" destOrd="0" presId="urn:microsoft.com/office/officeart/2005/8/layout/cycle1"/>
    <dgm:cxn modelId="{EB7C7A9E-6375-4999-B79A-5883C55A4239}" type="presOf" srcId="{EEAAFD8E-F677-4AAF-853E-7E463B7E5F8D}" destId="{40E712EC-D263-47EB-8D1B-C087DB56F794}" srcOrd="0" destOrd="0" presId="urn:microsoft.com/office/officeart/2005/8/layout/cycle1"/>
    <dgm:cxn modelId="{84D46EFA-E714-4D51-8891-6AAE500691D2}" type="presOf" srcId="{9A95D945-C27A-49DD-A342-C3D8FAF98969}" destId="{6F32BBFB-2009-4C1C-B43C-17CE8B5CECF0}" srcOrd="0" destOrd="0" presId="urn:microsoft.com/office/officeart/2005/8/layout/cycle1"/>
    <dgm:cxn modelId="{42930BD7-D06F-4447-A14C-30AF3A622204}" srcId="{325B79CC-178F-41B3-961A-2870F5A0C29D}" destId="{1EE5D785-24F0-4FA6-9F81-952FFA8FFC77}" srcOrd="1" destOrd="0" parTransId="{67428A22-7F28-4962-BCAB-B7FDFA6D1498}" sibTransId="{A691E788-DAB8-483E-964E-C06C26805BE7}"/>
    <dgm:cxn modelId="{633F2A94-DDE7-4EEA-8C2B-E954C1B4A822}" type="presOf" srcId="{1EE5D785-24F0-4FA6-9F81-952FFA8FFC77}" destId="{42BA0DFF-BC92-46D3-8388-94D13FAFC3EC}" srcOrd="0" destOrd="0" presId="urn:microsoft.com/office/officeart/2005/8/layout/cycle1"/>
    <dgm:cxn modelId="{2C63E57A-6A76-4F23-8D89-1658ACE5E001}" type="presParOf" srcId="{7C93C307-E2F5-4769-AF8A-ABB58ABB948B}" destId="{835F007F-2523-4872-BF24-D71B8385EBFE}" srcOrd="0" destOrd="0" presId="urn:microsoft.com/office/officeart/2005/8/layout/cycle1"/>
    <dgm:cxn modelId="{1F4C7FFC-6340-4B62-A466-C39F1F3DAFD1}" type="presParOf" srcId="{7C93C307-E2F5-4769-AF8A-ABB58ABB948B}" destId="{C9C2B329-1F39-4EEA-97F1-FD83C72EA76B}" srcOrd="1" destOrd="0" presId="urn:microsoft.com/office/officeart/2005/8/layout/cycle1"/>
    <dgm:cxn modelId="{6E124CF3-1AC5-490D-9037-50E92250B978}" type="presParOf" srcId="{7C93C307-E2F5-4769-AF8A-ABB58ABB948B}" destId="{3F28C489-6FEE-4AF5-A99F-EC3C0934D1E3}" srcOrd="2" destOrd="0" presId="urn:microsoft.com/office/officeart/2005/8/layout/cycle1"/>
    <dgm:cxn modelId="{5762394E-6D98-47C0-B21D-B0E1BF5E403D}" type="presParOf" srcId="{7C93C307-E2F5-4769-AF8A-ABB58ABB948B}" destId="{88A1C438-DD2E-4F04-B806-BB289B85CC67}" srcOrd="3" destOrd="0" presId="urn:microsoft.com/office/officeart/2005/8/layout/cycle1"/>
    <dgm:cxn modelId="{5708FB06-6E07-4EC6-96CA-D02C30AA6965}" type="presParOf" srcId="{7C93C307-E2F5-4769-AF8A-ABB58ABB948B}" destId="{42BA0DFF-BC92-46D3-8388-94D13FAFC3EC}" srcOrd="4" destOrd="0" presId="urn:microsoft.com/office/officeart/2005/8/layout/cycle1"/>
    <dgm:cxn modelId="{120AFC2D-5BCA-4BCF-AD6B-BB2A0E8C3FB4}" type="presParOf" srcId="{7C93C307-E2F5-4769-AF8A-ABB58ABB948B}" destId="{A727597B-048F-48BE-AB3A-A3CD6CAAC55A}" srcOrd="5" destOrd="0" presId="urn:microsoft.com/office/officeart/2005/8/layout/cycle1"/>
    <dgm:cxn modelId="{78E5F1D8-6EAB-4AC1-8E45-08CE826EA7E3}" type="presParOf" srcId="{7C93C307-E2F5-4769-AF8A-ABB58ABB948B}" destId="{2AD412F5-3F2A-4215-A2C0-623D19AFEE52}" srcOrd="6" destOrd="0" presId="urn:microsoft.com/office/officeart/2005/8/layout/cycle1"/>
    <dgm:cxn modelId="{F5018DAC-6AA1-4AF2-B5A8-895A96CAB8D0}" type="presParOf" srcId="{7C93C307-E2F5-4769-AF8A-ABB58ABB948B}" destId="{6F32BBFB-2009-4C1C-B43C-17CE8B5CECF0}" srcOrd="7" destOrd="0" presId="urn:microsoft.com/office/officeart/2005/8/layout/cycle1"/>
    <dgm:cxn modelId="{0E26C047-1273-4C1A-9F45-C503CA9A7370}" type="presParOf" srcId="{7C93C307-E2F5-4769-AF8A-ABB58ABB948B}" destId="{ADAD7920-6DF2-48DB-B9F7-7B950EC2898B}" srcOrd="8" destOrd="0" presId="urn:microsoft.com/office/officeart/2005/8/layout/cycle1"/>
    <dgm:cxn modelId="{3389D6A4-358F-4D2F-A092-ACA297D92A2C}" type="presParOf" srcId="{7C93C307-E2F5-4769-AF8A-ABB58ABB948B}" destId="{2EF8F7F9-E122-4B05-A12C-A794148158AA}" srcOrd="9" destOrd="0" presId="urn:microsoft.com/office/officeart/2005/8/layout/cycle1"/>
    <dgm:cxn modelId="{99475D16-38C3-4987-BE95-762C796D36E0}" type="presParOf" srcId="{7C93C307-E2F5-4769-AF8A-ABB58ABB948B}" destId="{40E712EC-D263-47EB-8D1B-C087DB56F794}" srcOrd="10" destOrd="0" presId="urn:microsoft.com/office/officeart/2005/8/layout/cycle1"/>
    <dgm:cxn modelId="{858AE41B-6EFA-407A-B88A-3499598257FC}" type="presParOf" srcId="{7C93C307-E2F5-4769-AF8A-ABB58ABB948B}" destId="{C889A935-AAEE-45C5-947C-535372089CCE}" srcOrd="11" destOrd="0" presId="urn:microsoft.com/office/officeart/2005/8/layout/cycle1"/>
    <dgm:cxn modelId="{E5D8C9F4-D179-41B4-AB5E-708A400B8F06}" type="presParOf" srcId="{7C93C307-E2F5-4769-AF8A-ABB58ABB948B}" destId="{C6C66B13-B585-41DB-B98E-BB2DE3D21B6A}" srcOrd="12" destOrd="0" presId="urn:microsoft.com/office/officeart/2005/8/layout/cycle1"/>
    <dgm:cxn modelId="{315CE744-D0FB-46AD-A1FB-86957362DC01}" type="presParOf" srcId="{7C93C307-E2F5-4769-AF8A-ABB58ABB948B}" destId="{3802E947-CBAD-4570-B5E2-CE9C6BC1FC65}" srcOrd="13" destOrd="0" presId="urn:microsoft.com/office/officeart/2005/8/layout/cycle1"/>
    <dgm:cxn modelId="{6CC9B96B-54AF-485B-B811-7CC8EAC5F4D5}" type="presParOf" srcId="{7C93C307-E2F5-4769-AF8A-ABB58ABB948B}" destId="{094887B1-342B-4FA9-817F-CCE225D6F08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/>
      <dgm:spPr/>
      <dgm:t>
        <a:bodyPr/>
        <a:lstStyle/>
        <a:p>
          <a:r>
            <a:rPr lang="pt-BR" dirty="0" smtClean="0"/>
            <a:t>Vicariato</a:t>
          </a:r>
        </a:p>
        <a:p>
          <a:r>
            <a:rPr lang="pt-BR" dirty="0" smtClean="0"/>
            <a:t>Guaíba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0113E878-C5B2-4820-9A93-5415AADBF128}">
      <dgm:prSet/>
      <dgm:spPr/>
      <dgm:t>
        <a:bodyPr/>
        <a:lstStyle/>
        <a:p>
          <a:r>
            <a:rPr lang="pt-BR" dirty="0" smtClean="0"/>
            <a:t>Padre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Pe. Adilson</a:t>
          </a:r>
          <a:endParaRPr lang="pt-BR" dirty="0"/>
        </a:p>
      </dgm:t>
    </dgm:pt>
    <dgm:pt modelId="{7DC439C6-7B2A-4448-8EE4-E8ECC75A1189}" type="parTrans" cxnId="{9056D1D7-FB79-4256-B8BF-7836D26274E6}">
      <dgm:prSet/>
      <dgm:spPr/>
      <dgm:t>
        <a:bodyPr/>
        <a:lstStyle/>
        <a:p>
          <a:endParaRPr lang="pt-BR"/>
        </a:p>
      </dgm:t>
    </dgm:pt>
    <dgm:pt modelId="{E0088E79-F163-4708-8D99-BC99ECC83DC7}" type="sibTrans" cxnId="{9056D1D7-FB79-4256-B8BF-7836D26274E6}">
      <dgm:prSet/>
      <dgm:spPr/>
      <dgm:t>
        <a:bodyPr/>
        <a:lstStyle/>
        <a:p>
          <a:endParaRPr lang="pt-BR"/>
        </a:p>
      </dgm:t>
    </dgm:pt>
    <dgm:pt modelId="{34045704-CC81-43A8-B806-35B7F2AF8E44}">
      <dgm:prSet/>
      <dgm:spPr/>
      <dgm:t>
        <a:bodyPr/>
        <a:lstStyle/>
        <a:p>
          <a:r>
            <a:rPr lang="pt-BR" dirty="0" err="1" smtClean="0"/>
            <a:t>Coord</a:t>
          </a:r>
          <a:r>
            <a:rPr lang="pt-BR" dirty="0" smtClean="0"/>
            <a:t> Leigo: Clarice</a:t>
          </a:r>
          <a:endParaRPr lang="pt-BR" dirty="0"/>
        </a:p>
      </dgm:t>
    </dgm:pt>
    <dgm:pt modelId="{F9B29FBD-A4F8-4ED6-950E-72AF91ED096C}" type="parTrans" cxnId="{DB45F4E1-D888-4DA7-ABC3-33BEFDCB0FB7}">
      <dgm:prSet/>
      <dgm:spPr/>
      <dgm:t>
        <a:bodyPr/>
        <a:lstStyle/>
        <a:p>
          <a:endParaRPr lang="pt-BR"/>
        </a:p>
      </dgm:t>
    </dgm:pt>
    <dgm:pt modelId="{4939C6D1-1332-4453-9A28-22F89A7DCDDD}" type="sibTrans" cxnId="{DB45F4E1-D888-4DA7-ABC3-33BEFDCB0FB7}">
      <dgm:prSet/>
      <dgm:spPr/>
      <dgm:t>
        <a:bodyPr/>
        <a:lstStyle/>
        <a:p>
          <a:endParaRPr lang="pt-BR"/>
        </a:p>
      </dgm:t>
    </dgm:pt>
    <dgm:pt modelId="{099CEE08-ABE3-4D56-8A4E-C820549BE752}">
      <dgm:prSet/>
      <dgm:spPr/>
      <dgm:t>
        <a:bodyPr/>
        <a:lstStyle/>
        <a:p>
          <a:r>
            <a:rPr lang="pt-BR" dirty="0" err="1" smtClean="0"/>
            <a:t>Sec</a:t>
          </a:r>
          <a:r>
            <a:rPr lang="pt-BR" dirty="0" smtClean="0"/>
            <a:t>:</a:t>
          </a:r>
        </a:p>
        <a:p>
          <a:endParaRPr lang="pt-BR" dirty="0"/>
        </a:p>
      </dgm:t>
    </dgm:pt>
    <dgm:pt modelId="{8FC00BD4-2FD0-485E-B4BB-0610B008EB8C}" type="parTrans" cxnId="{737B8593-3E7F-4B50-B17A-ACCFCFC279C1}">
      <dgm:prSet/>
      <dgm:spPr/>
      <dgm:t>
        <a:bodyPr/>
        <a:lstStyle/>
        <a:p>
          <a:endParaRPr lang="pt-BR"/>
        </a:p>
      </dgm:t>
    </dgm:pt>
    <dgm:pt modelId="{C1CADDA3-FC5C-4CAB-BE6A-CD40135D3140}" type="sibTrans" cxnId="{737B8593-3E7F-4B50-B17A-ACCFCFC279C1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NeighborX="8397" custLinFactNeighborY="-857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575466D4-A45D-4E43-B3A9-69F218D33E5E}" type="pres">
      <dgm:prSet presAssocID="{7DC439C6-7B2A-4448-8EE4-E8ECC75A1189}" presName="Name19" presStyleLbl="parChTrans1D2" presStyleIdx="0" presStyleCnt="3"/>
      <dgm:spPr/>
      <dgm:t>
        <a:bodyPr/>
        <a:lstStyle/>
        <a:p>
          <a:endParaRPr lang="pt-BR"/>
        </a:p>
      </dgm:t>
    </dgm:pt>
    <dgm:pt modelId="{275C7098-3ACA-4766-B749-99FF0F870BCA}" type="pres">
      <dgm:prSet presAssocID="{0113E878-C5B2-4820-9A93-5415AADBF128}" presName="Name21" presStyleCnt="0"/>
      <dgm:spPr/>
    </dgm:pt>
    <dgm:pt modelId="{3A808BF0-E512-49C2-95A0-03AD89C49311}" type="pres">
      <dgm:prSet presAssocID="{0113E878-C5B2-4820-9A93-5415AADBF128}" presName="level2Shape" presStyleLbl="node2" presStyleIdx="0" presStyleCnt="3" custLinFactNeighborX="2800" custLinFactNeighborY="-45424"/>
      <dgm:spPr/>
      <dgm:t>
        <a:bodyPr/>
        <a:lstStyle/>
        <a:p>
          <a:endParaRPr lang="pt-BR"/>
        </a:p>
      </dgm:t>
    </dgm:pt>
    <dgm:pt modelId="{C27B913D-B9F8-4E0D-A293-9C5C7BB06888}" type="pres">
      <dgm:prSet presAssocID="{0113E878-C5B2-4820-9A93-5415AADBF128}" presName="hierChild3" presStyleCnt="0"/>
      <dgm:spPr/>
    </dgm:pt>
    <dgm:pt modelId="{51ABE633-9F1A-47FC-86D2-497EA3AD4B19}" type="pres">
      <dgm:prSet presAssocID="{F9B29FBD-A4F8-4ED6-950E-72AF91ED096C}" presName="Name19" presStyleLbl="parChTrans1D2" presStyleIdx="1" presStyleCnt="3"/>
      <dgm:spPr/>
      <dgm:t>
        <a:bodyPr/>
        <a:lstStyle/>
        <a:p>
          <a:endParaRPr lang="pt-BR"/>
        </a:p>
      </dgm:t>
    </dgm:pt>
    <dgm:pt modelId="{C3F4F403-9458-46E9-9C13-6628066C5943}" type="pres">
      <dgm:prSet presAssocID="{34045704-CC81-43A8-B806-35B7F2AF8E44}" presName="Name21" presStyleCnt="0"/>
      <dgm:spPr/>
    </dgm:pt>
    <dgm:pt modelId="{67103EB0-55E0-4CD8-B0B9-D05228C54C44}" type="pres">
      <dgm:prSet presAssocID="{34045704-CC81-43A8-B806-35B7F2AF8E44}" presName="level2Shape" presStyleLbl="node2" presStyleIdx="1" presStyleCnt="3" custLinFactNeighborX="-849" custLinFactNeighborY="-45424"/>
      <dgm:spPr/>
      <dgm:t>
        <a:bodyPr/>
        <a:lstStyle/>
        <a:p>
          <a:endParaRPr lang="pt-BR"/>
        </a:p>
      </dgm:t>
    </dgm:pt>
    <dgm:pt modelId="{47534840-94A2-41BD-8A7F-737D7034F2AA}" type="pres">
      <dgm:prSet presAssocID="{34045704-CC81-43A8-B806-35B7F2AF8E44}" presName="hierChild3" presStyleCnt="0"/>
      <dgm:spPr/>
    </dgm:pt>
    <dgm:pt modelId="{94B92BDB-B41B-4892-8DA9-EA0241B69798}" type="pres">
      <dgm:prSet presAssocID="{8FC00BD4-2FD0-485E-B4BB-0610B008EB8C}" presName="Name19" presStyleLbl="parChTrans1D2" presStyleIdx="2" presStyleCnt="3"/>
      <dgm:spPr/>
      <dgm:t>
        <a:bodyPr/>
        <a:lstStyle/>
        <a:p>
          <a:endParaRPr lang="pt-BR"/>
        </a:p>
      </dgm:t>
    </dgm:pt>
    <dgm:pt modelId="{F56D278D-2375-4422-9EDD-26D692269CCC}" type="pres">
      <dgm:prSet presAssocID="{099CEE08-ABE3-4D56-8A4E-C820549BE752}" presName="Name21" presStyleCnt="0"/>
      <dgm:spPr/>
    </dgm:pt>
    <dgm:pt modelId="{82833F5B-1227-4DD3-B0F5-249E124A0721}" type="pres">
      <dgm:prSet presAssocID="{099CEE08-ABE3-4D56-8A4E-C820549BE752}" presName="level2Shape" presStyleLbl="node2" presStyleIdx="2" presStyleCnt="3" custLinFactNeighborX="-1416" custLinFactNeighborY="-45424"/>
      <dgm:spPr/>
      <dgm:t>
        <a:bodyPr/>
        <a:lstStyle/>
        <a:p>
          <a:endParaRPr lang="pt-BR"/>
        </a:p>
      </dgm:t>
    </dgm:pt>
    <dgm:pt modelId="{6030A17D-3F03-4AE8-B3CF-E9A1529AAEB6}" type="pres">
      <dgm:prSet presAssocID="{099CEE08-ABE3-4D56-8A4E-C820549BE752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5684659E-B41D-4696-AEAF-75A3DE0B58AC}" type="presOf" srcId="{F9B29FBD-A4F8-4ED6-950E-72AF91ED096C}" destId="{51ABE633-9F1A-47FC-86D2-497EA3AD4B19}" srcOrd="0" destOrd="0" presId="urn:microsoft.com/office/officeart/2005/8/layout/hierarchy6"/>
    <dgm:cxn modelId="{737B8593-3E7F-4B50-B17A-ACCFCFC279C1}" srcId="{DABA5B2A-1230-4D91-A752-3C3A5C6EB869}" destId="{099CEE08-ABE3-4D56-8A4E-C820549BE752}" srcOrd="2" destOrd="0" parTransId="{8FC00BD4-2FD0-485E-B4BB-0610B008EB8C}" sibTransId="{C1CADDA3-FC5C-4CAB-BE6A-CD40135D3140}"/>
    <dgm:cxn modelId="{60301677-0F3F-4048-B5D7-2185E5444569}" type="presOf" srcId="{8FC00BD4-2FD0-485E-B4BB-0610B008EB8C}" destId="{94B92BDB-B41B-4892-8DA9-EA0241B69798}" srcOrd="0" destOrd="0" presId="urn:microsoft.com/office/officeart/2005/8/layout/hierarchy6"/>
    <dgm:cxn modelId="{BFA4228E-D8FC-40E7-9287-DFEE6F79C03C}" type="presOf" srcId="{7DC439C6-7B2A-4448-8EE4-E8ECC75A1189}" destId="{575466D4-A45D-4E43-B3A9-69F218D33E5E}" srcOrd="0" destOrd="0" presId="urn:microsoft.com/office/officeart/2005/8/layout/hierarchy6"/>
    <dgm:cxn modelId="{9056D1D7-FB79-4256-B8BF-7836D26274E6}" srcId="{DABA5B2A-1230-4D91-A752-3C3A5C6EB869}" destId="{0113E878-C5B2-4820-9A93-5415AADBF128}" srcOrd="0" destOrd="0" parTransId="{7DC439C6-7B2A-4448-8EE4-E8ECC75A1189}" sibTransId="{E0088E79-F163-4708-8D99-BC99ECC83DC7}"/>
    <dgm:cxn modelId="{DB45F4E1-D888-4DA7-ABC3-33BEFDCB0FB7}" srcId="{DABA5B2A-1230-4D91-A752-3C3A5C6EB869}" destId="{34045704-CC81-43A8-B806-35B7F2AF8E44}" srcOrd="1" destOrd="0" parTransId="{F9B29FBD-A4F8-4ED6-950E-72AF91ED096C}" sibTransId="{4939C6D1-1332-4453-9A28-22F89A7DCDDD}"/>
    <dgm:cxn modelId="{6FE6C934-3AFC-44E8-BF39-990E93D68E5E}" type="presOf" srcId="{0113E878-C5B2-4820-9A93-5415AADBF128}" destId="{3A808BF0-E512-49C2-95A0-03AD89C49311}" srcOrd="0" destOrd="0" presId="urn:microsoft.com/office/officeart/2005/8/layout/hierarchy6"/>
    <dgm:cxn modelId="{A5FABB24-5BAD-4736-82EF-6C56A7D68305}" type="presOf" srcId="{34045704-CC81-43A8-B806-35B7F2AF8E44}" destId="{67103EB0-55E0-4CD8-B0B9-D05228C54C44}" srcOrd="0" destOrd="0" presId="urn:microsoft.com/office/officeart/2005/8/layout/hierarchy6"/>
    <dgm:cxn modelId="{7FE45C42-A074-41DF-94B6-716BF29F190A}" type="presOf" srcId="{099CEE08-ABE3-4D56-8A4E-C820549BE752}" destId="{82833F5B-1227-4DD3-B0F5-249E124A0721}" srcOrd="0" destOrd="0" presId="urn:microsoft.com/office/officeart/2005/8/layout/hierarchy6"/>
    <dgm:cxn modelId="{23CBE304-317D-45D6-A5BC-39A29DA6AF69}" type="presOf" srcId="{DABA5B2A-1230-4D91-A752-3C3A5C6EB869}" destId="{D5E7AA96-1D9E-44DB-8937-7B23B664FF56}" srcOrd="0" destOrd="0" presId="urn:microsoft.com/office/officeart/2005/8/layout/hierarchy6"/>
    <dgm:cxn modelId="{CE0C8D76-2FEE-4434-A21D-19E5101059E1}" type="presOf" srcId="{1EA4D79A-21D8-46D2-98C3-1C5D4D41A9AD}" destId="{7E959BAC-49F3-44E7-9B6F-2733899AF6CA}" srcOrd="0" destOrd="0" presId="urn:microsoft.com/office/officeart/2005/8/layout/hierarchy6"/>
    <dgm:cxn modelId="{BE784594-95D5-433E-A09D-05C51B1F59BC}" type="presParOf" srcId="{7E959BAC-49F3-44E7-9B6F-2733899AF6CA}" destId="{D6FC0018-8FCD-49E2-8A95-033A561E0A15}" srcOrd="0" destOrd="0" presId="urn:microsoft.com/office/officeart/2005/8/layout/hierarchy6"/>
    <dgm:cxn modelId="{66256E09-34CD-40EA-B49B-66DD3F7B1CB3}" type="presParOf" srcId="{D6FC0018-8FCD-49E2-8A95-033A561E0A15}" destId="{E9264D54-DB77-4547-8CD9-A05B90D30223}" srcOrd="0" destOrd="0" presId="urn:microsoft.com/office/officeart/2005/8/layout/hierarchy6"/>
    <dgm:cxn modelId="{46BCAFCF-E162-4977-8B30-66D3F304AA29}" type="presParOf" srcId="{E9264D54-DB77-4547-8CD9-A05B90D30223}" destId="{AB442381-A5F5-4F42-B8DA-61C1661A798B}" srcOrd="0" destOrd="0" presId="urn:microsoft.com/office/officeart/2005/8/layout/hierarchy6"/>
    <dgm:cxn modelId="{54FB2BA7-E197-446F-9925-85BA6FD62138}" type="presParOf" srcId="{AB442381-A5F5-4F42-B8DA-61C1661A798B}" destId="{D5E7AA96-1D9E-44DB-8937-7B23B664FF56}" srcOrd="0" destOrd="0" presId="urn:microsoft.com/office/officeart/2005/8/layout/hierarchy6"/>
    <dgm:cxn modelId="{7CBE5C39-E33A-4F10-8282-444341189567}" type="presParOf" srcId="{AB442381-A5F5-4F42-B8DA-61C1661A798B}" destId="{C2D27BD9-AEDF-4E8B-B661-90F0FA4E61C2}" srcOrd="1" destOrd="0" presId="urn:microsoft.com/office/officeart/2005/8/layout/hierarchy6"/>
    <dgm:cxn modelId="{56596EEC-AF6D-46F6-ADDB-F0173FD12FF7}" type="presParOf" srcId="{C2D27BD9-AEDF-4E8B-B661-90F0FA4E61C2}" destId="{575466D4-A45D-4E43-B3A9-69F218D33E5E}" srcOrd="0" destOrd="0" presId="urn:microsoft.com/office/officeart/2005/8/layout/hierarchy6"/>
    <dgm:cxn modelId="{73E555F7-AD95-489B-B718-B0153DFF169A}" type="presParOf" srcId="{C2D27BD9-AEDF-4E8B-B661-90F0FA4E61C2}" destId="{275C7098-3ACA-4766-B749-99FF0F870BCA}" srcOrd="1" destOrd="0" presId="urn:microsoft.com/office/officeart/2005/8/layout/hierarchy6"/>
    <dgm:cxn modelId="{99E60914-2233-4649-97A8-405E4DAEADBC}" type="presParOf" srcId="{275C7098-3ACA-4766-B749-99FF0F870BCA}" destId="{3A808BF0-E512-49C2-95A0-03AD89C49311}" srcOrd="0" destOrd="0" presId="urn:microsoft.com/office/officeart/2005/8/layout/hierarchy6"/>
    <dgm:cxn modelId="{BB705BAF-D56D-4B0C-BA24-AE1FD75C3401}" type="presParOf" srcId="{275C7098-3ACA-4766-B749-99FF0F870BCA}" destId="{C27B913D-B9F8-4E0D-A293-9C5C7BB06888}" srcOrd="1" destOrd="0" presId="urn:microsoft.com/office/officeart/2005/8/layout/hierarchy6"/>
    <dgm:cxn modelId="{6F7B9B60-1E32-4B75-994C-4B04E091B163}" type="presParOf" srcId="{C2D27BD9-AEDF-4E8B-B661-90F0FA4E61C2}" destId="{51ABE633-9F1A-47FC-86D2-497EA3AD4B19}" srcOrd="2" destOrd="0" presId="urn:microsoft.com/office/officeart/2005/8/layout/hierarchy6"/>
    <dgm:cxn modelId="{4585EF3B-C6BD-4CCC-9A68-385054EF1F77}" type="presParOf" srcId="{C2D27BD9-AEDF-4E8B-B661-90F0FA4E61C2}" destId="{C3F4F403-9458-46E9-9C13-6628066C5943}" srcOrd="3" destOrd="0" presId="urn:microsoft.com/office/officeart/2005/8/layout/hierarchy6"/>
    <dgm:cxn modelId="{5A04887E-0A1B-47F0-845B-DF4EE08FD89A}" type="presParOf" srcId="{C3F4F403-9458-46E9-9C13-6628066C5943}" destId="{67103EB0-55E0-4CD8-B0B9-D05228C54C44}" srcOrd="0" destOrd="0" presId="urn:microsoft.com/office/officeart/2005/8/layout/hierarchy6"/>
    <dgm:cxn modelId="{8494185D-ECD2-45F5-ADA0-52CEB6C5A789}" type="presParOf" srcId="{C3F4F403-9458-46E9-9C13-6628066C5943}" destId="{47534840-94A2-41BD-8A7F-737D7034F2AA}" srcOrd="1" destOrd="0" presId="urn:microsoft.com/office/officeart/2005/8/layout/hierarchy6"/>
    <dgm:cxn modelId="{084E0B38-0029-4957-BA52-9C57A8040155}" type="presParOf" srcId="{C2D27BD9-AEDF-4E8B-B661-90F0FA4E61C2}" destId="{94B92BDB-B41B-4892-8DA9-EA0241B69798}" srcOrd="4" destOrd="0" presId="urn:microsoft.com/office/officeart/2005/8/layout/hierarchy6"/>
    <dgm:cxn modelId="{E2CEDDE4-B587-41DD-8B17-F1182C1FADD5}" type="presParOf" srcId="{C2D27BD9-AEDF-4E8B-B661-90F0FA4E61C2}" destId="{F56D278D-2375-4422-9EDD-26D692269CCC}" srcOrd="5" destOrd="0" presId="urn:microsoft.com/office/officeart/2005/8/layout/hierarchy6"/>
    <dgm:cxn modelId="{5C48D04D-2A61-4A02-8E89-685EF878A7A9}" type="presParOf" srcId="{F56D278D-2375-4422-9EDD-26D692269CCC}" destId="{82833F5B-1227-4DD3-B0F5-249E124A0721}" srcOrd="0" destOrd="0" presId="urn:microsoft.com/office/officeart/2005/8/layout/hierarchy6"/>
    <dgm:cxn modelId="{5410A956-F856-46F1-BEAF-43EA20656284}" type="presParOf" srcId="{F56D278D-2375-4422-9EDD-26D692269CCC}" destId="{6030A17D-3F03-4AE8-B3CF-E9A1529AAEB6}" srcOrd="1" destOrd="0" presId="urn:microsoft.com/office/officeart/2005/8/layout/hierarchy6"/>
    <dgm:cxn modelId="{961C5BE6-2497-42D9-85EF-FE70AEFB11E8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A4D79A-21D8-46D2-98C3-1C5D4D41A9A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BA5B2A-1230-4D91-A752-3C3A5C6EB869}">
      <dgm:prSet phldrT="[Texto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Vicariato</a:t>
          </a:r>
        </a:p>
        <a:p>
          <a:r>
            <a:rPr lang="pt-BR" dirty="0" smtClean="0"/>
            <a:t>Canoas </a:t>
          </a:r>
          <a:endParaRPr lang="pt-BR" dirty="0"/>
        </a:p>
      </dgm:t>
    </dgm:pt>
    <dgm:pt modelId="{F4E2572B-8705-4C5D-92B9-4CE684492DCD}" type="parTrans" cxnId="{889D628F-A809-44C4-9820-6BA2D23639A4}">
      <dgm:prSet/>
      <dgm:spPr/>
      <dgm:t>
        <a:bodyPr/>
        <a:lstStyle/>
        <a:p>
          <a:endParaRPr lang="pt-BR"/>
        </a:p>
      </dgm:t>
    </dgm:pt>
    <dgm:pt modelId="{38AFB109-8F01-4E79-ADCB-3049E7DA9DE9}" type="sibTrans" cxnId="{889D628F-A809-44C4-9820-6BA2D23639A4}">
      <dgm:prSet/>
      <dgm:spPr/>
      <dgm:t>
        <a:bodyPr/>
        <a:lstStyle/>
        <a:p>
          <a:endParaRPr lang="pt-BR"/>
        </a:p>
      </dgm:t>
    </dgm:pt>
    <dgm:pt modelId="{0113E878-C5B2-4820-9A93-5415AADBF128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Padre </a:t>
          </a:r>
          <a:r>
            <a:rPr lang="pt-BR" dirty="0" err="1" smtClean="0"/>
            <a:t>Ref</a:t>
          </a:r>
          <a:r>
            <a:rPr lang="pt-BR" dirty="0" smtClean="0"/>
            <a:t>:</a:t>
          </a:r>
        </a:p>
        <a:p>
          <a:r>
            <a:rPr lang="pt-BR" dirty="0" smtClean="0"/>
            <a:t>Pe. Juliano</a:t>
          </a:r>
          <a:endParaRPr lang="pt-BR" dirty="0"/>
        </a:p>
      </dgm:t>
    </dgm:pt>
    <dgm:pt modelId="{7DC439C6-7B2A-4448-8EE4-E8ECC75A1189}" type="parTrans" cxnId="{9056D1D7-FB79-4256-B8BF-7836D26274E6}">
      <dgm:prSet/>
      <dgm:spPr/>
      <dgm:t>
        <a:bodyPr/>
        <a:lstStyle/>
        <a:p>
          <a:endParaRPr lang="pt-BR"/>
        </a:p>
      </dgm:t>
    </dgm:pt>
    <dgm:pt modelId="{E0088E79-F163-4708-8D99-BC99ECC83DC7}" type="sibTrans" cxnId="{9056D1D7-FB79-4256-B8BF-7836D26274E6}">
      <dgm:prSet/>
      <dgm:spPr/>
      <dgm:t>
        <a:bodyPr/>
        <a:lstStyle/>
        <a:p>
          <a:endParaRPr lang="pt-BR"/>
        </a:p>
      </dgm:t>
    </dgm:pt>
    <dgm:pt modelId="{34045704-CC81-43A8-B806-35B7F2AF8E4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err="1" smtClean="0"/>
            <a:t>Coord</a:t>
          </a:r>
          <a:r>
            <a:rPr lang="pt-BR" dirty="0" smtClean="0"/>
            <a:t> Leigo: </a:t>
          </a:r>
          <a:r>
            <a:rPr lang="pt-BR" dirty="0" err="1" smtClean="0"/>
            <a:t>Maribel</a:t>
          </a:r>
          <a:endParaRPr lang="pt-BR" dirty="0"/>
        </a:p>
      </dgm:t>
    </dgm:pt>
    <dgm:pt modelId="{F9B29FBD-A4F8-4ED6-950E-72AF91ED096C}" type="parTrans" cxnId="{DB45F4E1-D888-4DA7-ABC3-33BEFDCB0FB7}">
      <dgm:prSet/>
      <dgm:spPr/>
      <dgm:t>
        <a:bodyPr/>
        <a:lstStyle/>
        <a:p>
          <a:endParaRPr lang="pt-BR"/>
        </a:p>
      </dgm:t>
    </dgm:pt>
    <dgm:pt modelId="{4939C6D1-1332-4453-9A28-22F89A7DCDDD}" type="sibTrans" cxnId="{DB45F4E1-D888-4DA7-ABC3-33BEFDCB0FB7}">
      <dgm:prSet/>
      <dgm:spPr/>
      <dgm:t>
        <a:bodyPr/>
        <a:lstStyle/>
        <a:p>
          <a:endParaRPr lang="pt-BR"/>
        </a:p>
      </dgm:t>
    </dgm:pt>
    <dgm:pt modelId="{099CEE08-ABE3-4D56-8A4E-C820549BE75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err="1" smtClean="0"/>
            <a:t>Sec</a:t>
          </a:r>
          <a:r>
            <a:rPr lang="pt-BR" dirty="0" smtClean="0"/>
            <a:t>:</a:t>
          </a:r>
        </a:p>
        <a:p>
          <a:endParaRPr lang="pt-BR" dirty="0"/>
        </a:p>
      </dgm:t>
    </dgm:pt>
    <dgm:pt modelId="{8FC00BD4-2FD0-485E-B4BB-0610B008EB8C}" type="parTrans" cxnId="{737B8593-3E7F-4B50-B17A-ACCFCFC279C1}">
      <dgm:prSet/>
      <dgm:spPr/>
      <dgm:t>
        <a:bodyPr/>
        <a:lstStyle/>
        <a:p>
          <a:endParaRPr lang="pt-BR"/>
        </a:p>
      </dgm:t>
    </dgm:pt>
    <dgm:pt modelId="{C1CADDA3-FC5C-4CAB-BE6A-CD40135D3140}" type="sibTrans" cxnId="{737B8593-3E7F-4B50-B17A-ACCFCFC279C1}">
      <dgm:prSet/>
      <dgm:spPr/>
      <dgm:t>
        <a:bodyPr/>
        <a:lstStyle/>
        <a:p>
          <a:endParaRPr lang="pt-BR"/>
        </a:p>
      </dgm:t>
    </dgm:pt>
    <dgm:pt modelId="{7E959BAC-49F3-44E7-9B6F-2733899AF6CA}" type="pres">
      <dgm:prSet presAssocID="{1EA4D79A-21D8-46D2-98C3-1C5D4D41A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C0018-8FCD-49E2-8A95-033A561E0A15}" type="pres">
      <dgm:prSet presAssocID="{1EA4D79A-21D8-46D2-98C3-1C5D4D41A9AD}" presName="hierFlow" presStyleCnt="0"/>
      <dgm:spPr/>
    </dgm:pt>
    <dgm:pt modelId="{E9264D54-DB77-4547-8CD9-A05B90D30223}" type="pres">
      <dgm:prSet presAssocID="{1EA4D79A-21D8-46D2-98C3-1C5D4D41A9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442381-A5F5-4F42-B8DA-61C1661A798B}" type="pres">
      <dgm:prSet presAssocID="{DABA5B2A-1230-4D91-A752-3C3A5C6EB869}" presName="Name14" presStyleCnt="0"/>
      <dgm:spPr/>
    </dgm:pt>
    <dgm:pt modelId="{D5E7AA96-1D9E-44DB-8937-7B23B664FF56}" type="pres">
      <dgm:prSet presAssocID="{DABA5B2A-1230-4D91-A752-3C3A5C6EB869}" presName="level1Shape" presStyleLbl="node0" presStyleIdx="0" presStyleCnt="1" custLinFactNeighborX="8397" custLinFactNeighborY="-857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D27BD9-AEDF-4E8B-B661-90F0FA4E61C2}" type="pres">
      <dgm:prSet presAssocID="{DABA5B2A-1230-4D91-A752-3C3A5C6EB869}" presName="hierChild2" presStyleCnt="0"/>
      <dgm:spPr/>
    </dgm:pt>
    <dgm:pt modelId="{575466D4-A45D-4E43-B3A9-69F218D33E5E}" type="pres">
      <dgm:prSet presAssocID="{7DC439C6-7B2A-4448-8EE4-E8ECC75A1189}" presName="Name19" presStyleLbl="parChTrans1D2" presStyleIdx="0" presStyleCnt="3"/>
      <dgm:spPr/>
      <dgm:t>
        <a:bodyPr/>
        <a:lstStyle/>
        <a:p>
          <a:endParaRPr lang="pt-BR"/>
        </a:p>
      </dgm:t>
    </dgm:pt>
    <dgm:pt modelId="{275C7098-3ACA-4766-B749-99FF0F870BCA}" type="pres">
      <dgm:prSet presAssocID="{0113E878-C5B2-4820-9A93-5415AADBF128}" presName="Name21" presStyleCnt="0"/>
      <dgm:spPr/>
    </dgm:pt>
    <dgm:pt modelId="{3A808BF0-E512-49C2-95A0-03AD89C49311}" type="pres">
      <dgm:prSet presAssocID="{0113E878-C5B2-4820-9A93-5415AADBF128}" presName="level2Shape" presStyleLbl="node2" presStyleIdx="0" presStyleCnt="3" custLinFactNeighborX="2800" custLinFactNeighborY="-45424"/>
      <dgm:spPr/>
      <dgm:t>
        <a:bodyPr/>
        <a:lstStyle/>
        <a:p>
          <a:endParaRPr lang="pt-BR"/>
        </a:p>
      </dgm:t>
    </dgm:pt>
    <dgm:pt modelId="{C27B913D-B9F8-4E0D-A293-9C5C7BB06888}" type="pres">
      <dgm:prSet presAssocID="{0113E878-C5B2-4820-9A93-5415AADBF128}" presName="hierChild3" presStyleCnt="0"/>
      <dgm:spPr/>
    </dgm:pt>
    <dgm:pt modelId="{51ABE633-9F1A-47FC-86D2-497EA3AD4B19}" type="pres">
      <dgm:prSet presAssocID="{F9B29FBD-A4F8-4ED6-950E-72AF91ED096C}" presName="Name19" presStyleLbl="parChTrans1D2" presStyleIdx="1" presStyleCnt="3"/>
      <dgm:spPr/>
      <dgm:t>
        <a:bodyPr/>
        <a:lstStyle/>
        <a:p>
          <a:endParaRPr lang="pt-BR"/>
        </a:p>
      </dgm:t>
    </dgm:pt>
    <dgm:pt modelId="{C3F4F403-9458-46E9-9C13-6628066C5943}" type="pres">
      <dgm:prSet presAssocID="{34045704-CC81-43A8-B806-35B7F2AF8E44}" presName="Name21" presStyleCnt="0"/>
      <dgm:spPr/>
    </dgm:pt>
    <dgm:pt modelId="{67103EB0-55E0-4CD8-B0B9-D05228C54C44}" type="pres">
      <dgm:prSet presAssocID="{34045704-CC81-43A8-B806-35B7F2AF8E44}" presName="level2Shape" presStyleLbl="node2" presStyleIdx="1" presStyleCnt="3" custLinFactNeighborX="-849" custLinFactNeighborY="-45424"/>
      <dgm:spPr/>
      <dgm:t>
        <a:bodyPr/>
        <a:lstStyle/>
        <a:p>
          <a:endParaRPr lang="pt-BR"/>
        </a:p>
      </dgm:t>
    </dgm:pt>
    <dgm:pt modelId="{47534840-94A2-41BD-8A7F-737D7034F2AA}" type="pres">
      <dgm:prSet presAssocID="{34045704-CC81-43A8-B806-35B7F2AF8E44}" presName="hierChild3" presStyleCnt="0"/>
      <dgm:spPr/>
    </dgm:pt>
    <dgm:pt modelId="{94B92BDB-B41B-4892-8DA9-EA0241B69798}" type="pres">
      <dgm:prSet presAssocID="{8FC00BD4-2FD0-485E-B4BB-0610B008EB8C}" presName="Name19" presStyleLbl="parChTrans1D2" presStyleIdx="2" presStyleCnt="3"/>
      <dgm:spPr/>
      <dgm:t>
        <a:bodyPr/>
        <a:lstStyle/>
        <a:p>
          <a:endParaRPr lang="pt-BR"/>
        </a:p>
      </dgm:t>
    </dgm:pt>
    <dgm:pt modelId="{F56D278D-2375-4422-9EDD-26D692269CCC}" type="pres">
      <dgm:prSet presAssocID="{099CEE08-ABE3-4D56-8A4E-C820549BE752}" presName="Name21" presStyleCnt="0"/>
      <dgm:spPr/>
    </dgm:pt>
    <dgm:pt modelId="{82833F5B-1227-4DD3-B0F5-249E124A0721}" type="pres">
      <dgm:prSet presAssocID="{099CEE08-ABE3-4D56-8A4E-C820549BE752}" presName="level2Shape" presStyleLbl="node2" presStyleIdx="2" presStyleCnt="3" custLinFactNeighborX="-1416" custLinFactNeighborY="-45424"/>
      <dgm:spPr/>
      <dgm:t>
        <a:bodyPr/>
        <a:lstStyle/>
        <a:p>
          <a:endParaRPr lang="pt-BR"/>
        </a:p>
      </dgm:t>
    </dgm:pt>
    <dgm:pt modelId="{6030A17D-3F03-4AE8-B3CF-E9A1529AAEB6}" type="pres">
      <dgm:prSet presAssocID="{099CEE08-ABE3-4D56-8A4E-C820549BE752}" presName="hierChild3" presStyleCnt="0"/>
      <dgm:spPr/>
    </dgm:pt>
    <dgm:pt modelId="{9DAE8C0B-1EE5-418E-977A-9920EE0E5F5B}" type="pres">
      <dgm:prSet presAssocID="{1EA4D79A-21D8-46D2-98C3-1C5D4D41A9AD}" presName="bgShapesFlow" presStyleCnt="0"/>
      <dgm:spPr/>
    </dgm:pt>
  </dgm:ptLst>
  <dgm:cxnLst>
    <dgm:cxn modelId="{889D628F-A809-44C4-9820-6BA2D23639A4}" srcId="{1EA4D79A-21D8-46D2-98C3-1C5D4D41A9AD}" destId="{DABA5B2A-1230-4D91-A752-3C3A5C6EB869}" srcOrd="0" destOrd="0" parTransId="{F4E2572B-8705-4C5D-92B9-4CE684492DCD}" sibTransId="{38AFB109-8F01-4E79-ADCB-3049E7DA9DE9}"/>
    <dgm:cxn modelId="{75D11FD6-FFD5-461E-9852-39EE470E8A6A}" type="presOf" srcId="{0113E878-C5B2-4820-9A93-5415AADBF128}" destId="{3A808BF0-E512-49C2-95A0-03AD89C49311}" srcOrd="0" destOrd="0" presId="urn:microsoft.com/office/officeart/2005/8/layout/hierarchy6"/>
    <dgm:cxn modelId="{737B8593-3E7F-4B50-B17A-ACCFCFC279C1}" srcId="{DABA5B2A-1230-4D91-A752-3C3A5C6EB869}" destId="{099CEE08-ABE3-4D56-8A4E-C820549BE752}" srcOrd="2" destOrd="0" parTransId="{8FC00BD4-2FD0-485E-B4BB-0610B008EB8C}" sibTransId="{C1CADDA3-FC5C-4CAB-BE6A-CD40135D3140}"/>
    <dgm:cxn modelId="{9F36172E-CF5E-47A2-BC11-9CAE3C14DBFB}" type="presOf" srcId="{1EA4D79A-21D8-46D2-98C3-1C5D4D41A9AD}" destId="{7E959BAC-49F3-44E7-9B6F-2733899AF6CA}" srcOrd="0" destOrd="0" presId="urn:microsoft.com/office/officeart/2005/8/layout/hierarchy6"/>
    <dgm:cxn modelId="{9056D1D7-FB79-4256-B8BF-7836D26274E6}" srcId="{DABA5B2A-1230-4D91-A752-3C3A5C6EB869}" destId="{0113E878-C5B2-4820-9A93-5415AADBF128}" srcOrd="0" destOrd="0" parTransId="{7DC439C6-7B2A-4448-8EE4-E8ECC75A1189}" sibTransId="{E0088E79-F163-4708-8D99-BC99ECC83DC7}"/>
    <dgm:cxn modelId="{DB45F4E1-D888-4DA7-ABC3-33BEFDCB0FB7}" srcId="{DABA5B2A-1230-4D91-A752-3C3A5C6EB869}" destId="{34045704-CC81-43A8-B806-35B7F2AF8E44}" srcOrd="1" destOrd="0" parTransId="{F9B29FBD-A4F8-4ED6-950E-72AF91ED096C}" sibTransId="{4939C6D1-1332-4453-9A28-22F89A7DCDDD}"/>
    <dgm:cxn modelId="{02BC0E2F-F1D1-496E-8961-2EAA6EBF843D}" type="presOf" srcId="{F9B29FBD-A4F8-4ED6-950E-72AF91ED096C}" destId="{51ABE633-9F1A-47FC-86D2-497EA3AD4B19}" srcOrd="0" destOrd="0" presId="urn:microsoft.com/office/officeart/2005/8/layout/hierarchy6"/>
    <dgm:cxn modelId="{242EE5F2-1751-4CA2-8840-71720A7F1DE0}" type="presOf" srcId="{7DC439C6-7B2A-4448-8EE4-E8ECC75A1189}" destId="{575466D4-A45D-4E43-B3A9-69F218D33E5E}" srcOrd="0" destOrd="0" presId="urn:microsoft.com/office/officeart/2005/8/layout/hierarchy6"/>
    <dgm:cxn modelId="{F515BFB6-55F5-4B24-8BC1-FAEB4B244352}" type="presOf" srcId="{DABA5B2A-1230-4D91-A752-3C3A5C6EB869}" destId="{D5E7AA96-1D9E-44DB-8937-7B23B664FF56}" srcOrd="0" destOrd="0" presId="urn:microsoft.com/office/officeart/2005/8/layout/hierarchy6"/>
    <dgm:cxn modelId="{5FE48EA6-3530-45E2-9C16-A7805D5A4647}" type="presOf" srcId="{099CEE08-ABE3-4D56-8A4E-C820549BE752}" destId="{82833F5B-1227-4DD3-B0F5-249E124A0721}" srcOrd="0" destOrd="0" presId="urn:microsoft.com/office/officeart/2005/8/layout/hierarchy6"/>
    <dgm:cxn modelId="{BFC5A9D5-68BF-4719-B3F3-5D2573713B85}" type="presOf" srcId="{34045704-CC81-43A8-B806-35B7F2AF8E44}" destId="{67103EB0-55E0-4CD8-B0B9-D05228C54C44}" srcOrd="0" destOrd="0" presId="urn:microsoft.com/office/officeart/2005/8/layout/hierarchy6"/>
    <dgm:cxn modelId="{FCBC003A-ACCA-4B5B-B69C-E3F5A43B7E76}" type="presOf" srcId="{8FC00BD4-2FD0-485E-B4BB-0610B008EB8C}" destId="{94B92BDB-B41B-4892-8DA9-EA0241B69798}" srcOrd="0" destOrd="0" presId="urn:microsoft.com/office/officeart/2005/8/layout/hierarchy6"/>
    <dgm:cxn modelId="{D895ACD4-40F2-4FE1-BFAE-EF3CB15842EF}" type="presParOf" srcId="{7E959BAC-49F3-44E7-9B6F-2733899AF6CA}" destId="{D6FC0018-8FCD-49E2-8A95-033A561E0A15}" srcOrd="0" destOrd="0" presId="urn:microsoft.com/office/officeart/2005/8/layout/hierarchy6"/>
    <dgm:cxn modelId="{80E47FAE-41CB-43B3-96E7-E53BBA7C69A9}" type="presParOf" srcId="{D6FC0018-8FCD-49E2-8A95-033A561E0A15}" destId="{E9264D54-DB77-4547-8CD9-A05B90D30223}" srcOrd="0" destOrd="0" presId="urn:microsoft.com/office/officeart/2005/8/layout/hierarchy6"/>
    <dgm:cxn modelId="{F6DBCA91-004D-47F8-AE04-DA1DD25F8463}" type="presParOf" srcId="{E9264D54-DB77-4547-8CD9-A05B90D30223}" destId="{AB442381-A5F5-4F42-B8DA-61C1661A798B}" srcOrd="0" destOrd="0" presId="urn:microsoft.com/office/officeart/2005/8/layout/hierarchy6"/>
    <dgm:cxn modelId="{A6D7A0BB-785B-4157-A051-FE2EC3E61F16}" type="presParOf" srcId="{AB442381-A5F5-4F42-B8DA-61C1661A798B}" destId="{D5E7AA96-1D9E-44DB-8937-7B23B664FF56}" srcOrd="0" destOrd="0" presId="urn:microsoft.com/office/officeart/2005/8/layout/hierarchy6"/>
    <dgm:cxn modelId="{C408CE8A-1AFE-4BB9-AC43-9BDDADFFE63C}" type="presParOf" srcId="{AB442381-A5F5-4F42-B8DA-61C1661A798B}" destId="{C2D27BD9-AEDF-4E8B-B661-90F0FA4E61C2}" srcOrd="1" destOrd="0" presId="urn:microsoft.com/office/officeart/2005/8/layout/hierarchy6"/>
    <dgm:cxn modelId="{893B4461-0EB1-4999-9FB0-14840223ECF3}" type="presParOf" srcId="{C2D27BD9-AEDF-4E8B-B661-90F0FA4E61C2}" destId="{575466D4-A45D-4E43-B3A9-69F218D33E5E}" srcOrd="0" destOrd="0" presId="urn:microsoft.com/office/officeart/2005/8/layout/hierarchy6"/>
    <dgm:cxn modelId="{913EEDF0-9ED7-4DE8-93A6-4DC38737CABB}" type="presParOf" srcId="{C2D27BD9-AEDF-4E8B-B661-90F0FA4E61C2}" destId="{275C7098-3ACA-4766-B749-99FF0F870BCA}" srcOrd="1" destOrd="0" presId="urn:microsoft.com/office/officeart/2005/8/layout/hierarchy6"/>
    <dgm:cxn modelId="{B9FA24EC-2F75-45B4-A545-1BF76FC19335}" type="presParOf" srcId="{275C7098-3ACA-4766-B749-99FF0F870BCA}" destId="{3A808BF0-E512-49C2-95A0-03AD89C49311}" srcOrd="0" destOrd="0" presId="urn:microsoft.com/office/officeart/2005/8/layout/hierarchy6"/>
    <dgm:cxn modelId="{459B18DA-489B-4135-9787-6B95DE0C69C0}" type="presParOf" srcId="{275C7098-3ACA-4766-B749-99FF0F870BCA}" destId="{C27B913D-B9F8-4E0D-A293-9C5C7BB06888}" srcOrd="1" destOrd="0" presId="urn:microsoft.com/office/officeart/2005/8/layout/hierarchy6"/>
    <dgm:cxn modelId="{B0A7B57E-9A7B-4081-9F2A-BA27E4F52706}" type="presParOf" srcId="{C2D27BD9-AEDF-4E8B-B661-90F0FA4E61C2}" destId="{51ABE633-9F1A-47FC-86D2-497EA3AD4B19}" srcOrd="2" destOrd="0" presId="urn:microsoft.com/office/officeart/2005/8/layout/hierarchy6"/>
    <dgm:cxn modelId="{41AA927A-9600-4BE6-8915-FE14223E5293}" type="presParOf" srcId="{C2D27BD9-AEDF-4E8B-B661-90F0FA4E61C2}" destId="{C3F4F403-9458-46E9-9C13-6628066C5943}" srcOrd="3" destOrd="0" presId="urn:microsoft.com/office/officeart/2005/8/layout/hierarchy6"/>
    <dgm:cxn modelId="{29A315F7-826E-4CDA-80F4-3D9228090F78}" type="presParOf" srcId="{C3F4F403-9458-46E9-9C13-6628066C5943}" destId="{67103EB0-55E0-4CD8-B0B9-D05228C54C44}" srcOrd="0" destOrd="0" presId="urn:microsoft.com/office/officeart/2005/8/layout/hierarchy6"/>
    <dgm:cxn modelId="{8481AD42-4DB2-4BE0-918F-CDEC46C5F2E7}" type="presParOf" srcId="{C3F4F403-9458-46E9-9C13-6628066C5943}" destId="{47534840-94A2-41BD-8A7F-737D7034F2AA}" srcOrd="1" destOrd="0" presId="urn:microsoft.com/office/officeart/2005/8/layout/hierarchy6"/>
    <dgm:cxn modelId="{A6C9E599-AC44-4DAC-9338-534E445CC2B3}" type="presParOf" srcId="{C2D27BD9-AEDF-4E8B-B661-90F0FA4E61C2}" destId="{94B92BDB-B41B-4892-8DA9-EA0241B69798}" srcOrd="4" destOrd="0" presId="urn:microsoft.com/office/officeart/2005/8/layout/hierarchy6"/>
    <dgm:cxn modelId="{E0D17FDA-C28D-4BF4-ACEC-0BA7D8F5C41E}" type="presParOf" srcId="{C2D27BD9-AEDF-4E8B-B661-90F0FA4E61C2}" destId="{F56D278D-2375-4422-9EDD-26D692269CCC}" srcOrd="5" destOrd="0" presId="urn:microsoft.com/office/officeart/2005/8/layout/hierarchy6"/>
    <dgm:cxn modelId="{0BB16915-5454-4912-8161-478C1F12AFB3}" type="presParOf" srcId="{F56D278D-2375-4422-9EDD-26D692269CCC}" destId="{82833F5B-1227-4DD3-B0F5-249E124A0721}" srcOrd="0" destOrd="0" presId="urn:microsoft.com/office/officeart/2005/8/layout/hierarchy6"/>
    <dgm:cxn modelId="{CF871EDC-11C4-48AD-86DE-498D96FA1DA2}" type="presParOf" srcId="{F56D278D-2375-4422-9EDD-26D692269CCC}" destId="{6030A17D-3F03-4AE8-B3CF-E9A1529AAEB6}" srcOrd="1" destOrd="0" presId="urn:microsoft.com/office/officeart/2005/8/layout/hierarchy6"/>
    <dgm:cxn modelId="{966240C6-1D50-4CBE-A5C8-FF49814D64AF}" type="presParOf" srcId="{7E959BAC-49F3-44E7-9B6F-2733899AF6CA}" destId="{9DAE8C0B-1EE5-418E-977A-9920EE0E5F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2726406" y="303"/>
          <a:ext cx="1603971" cy="106931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Coord</a:t>
          </a:r>
          <a:r>
            <a:rPr lang="pt-BR" sz="2800" kern="1200" dirty="0" smtClean="0"/>
            <a:t>. </a:t>
          </a:r>
          <a:r>
            <a:rPr lang="pt-BR" sz="2800" kern="1200" dirty="0" smtClean="0">
              <a:solidFill>
                <a:schemeClr val="tx1"/>
              </a:solidFill>
            </a:rPr>
            <a:t>IVC 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2757725" y="31622"/>
        <a:ext cx="1541333" cy="1006676"/>
      </dsp:txXfrm>
    </dsp:sp>
    <dsp:sp modelId="{FA1CEB8C-1FC6-4842-87DB-B209DCFA4A45}">
      <dsp:nvSpPr>
        <dsp:cNvPr id="0" name=""/>
        <dsp:cNvSpPr/>
      </dsp:nvSpPr>
      <dsp:spPr>
        <a:xfrm>
          <a:off x="2637257" y="1069617"/>
          <a:ext cx="891134" cy="502652"/>
        </a:xfrm>
        <a:custGeom>
          <a:avLst/>
          <a:gdLst/>
          <a:ahLst/>
          <a:cxnLst/>
          <a:rect l="0" t="0" r="0" b="0"/>
          <a:pathLst>
            <a:path>
              <a:moveTo>
                <a:pt x="891134" y="0"/>
              </a:moveTo>
              <a:lnTo>
                <a:pt x="891134" y="251326"/>
              </a:lnTo>
              <a:lnTo>
                <a:pt x="0" y="251326"/>
              </a:lnTo>
              <a:lnTo>
                <a:pt x="0" y="5026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8F285-2F11-4419-B951-F3A4D0B994BC}">
      <dsp:nvSpPr>
        <dsp:cNvPr id="0" name=""/>
        <dsp:cNvSpPr/>
      </dsp:nvSpPr>
      <dsp:spPr>
        <a:xfrm>
          <a:off x="1835272" y="1572269"/>
          <a:ext cx="1603971" cy="106931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Ec2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1866591" y="1603588"/>
        <a:ext cx="1541333" cy="1006676"/>
      </dsp:txXfrm>
    </dsp:sp>
    <dsp:sp modelId="{C5AC7258-F078-4B1A-86F8-070E69C4A663}">
      <dsp:nvSpPr>
        <dsp:cNvPr id="0" name=""/>
        <dsp:cNvSpPr/>
      </dsp:nvSpPr>
      <dsp:spPr>
        <a:xfrm>
          <a:off x="2591537" y="2641583"/>
          <a:ext cx="91440" cy="3107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371"/>
              </a:lnTo>
              <a:lnTo>
                <a:pt x="54862" y="155371"/>
              </a:lnTo>
              <a:lnTo>
                <a:pt x="54862" y="3107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71F83-C626-4916-B0ED-C9C7D32AA4D1}">
      <dsp:nvSpPr>
        <dsp:cNvPr id="0" name=""/>
        <dsp:cNvSpPr/>
      </dsp:nvSpPr>
      <dsp:spPr>
        <a:xfrm>
          <a:off x="1844414" y="2952326"/>
          <a:ext cx="1603971" cy="106931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Ec1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1875733" y="2983645"/>
        <a:ext cx="1541333" cy="1006676"/>
      </dsp:txXfrm>
    </dsp:sp>
    <dsp:sp modelId="{1ECD6906-A6B4-4661-9087-39D0C9DB009D}">
      <dsp:nvSpPr>
        <dsp:cNvPr id="0" name=""/>
        <dsp:cNvSpPr/>
      </dsp:nvSpPr>
      <dsp:spPr>
        <a:xfrm>
          <a:off x="3528392" y="1069617"/>
          <a:ext cx="1090010" cy="48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680"/>
              </a:lnTo>
              <a:lnTo>
                <a:pt x="1090010" y="242680"/>
              </a:lnTo>
              <a:lnTo>
                <a:pt x="1090010" y="4853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E7E43-84D7-47D7-A191-9405EF41E118}">
      <dsp:nvSpPr>
        <dsp:cNvPr id="0" name=""/>
        <dsp:cNvSpPr/>
      </dsp:nvSpPr>
      <dsp:spPr>
        <a:xfrm>
          <a:off x="3816417" y="1554978"/>
          <a:ext cx="1603971" cy="106931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Crisma2</a:t>
          </a:r>
          <a:endParaRPr lang="pt-BR" sz="2800" kern="1200" dirty="0"/>
        </a:p>
      </dsp:txBody>
      <dsp:txXfrm>
        <a:off x="3847736" y="1586297"/>
        <a:ext cx="1541333" cy="1006676"/>
      </dsp:txXfrm>
    </dsp:sp>
    <dsp:sp modelId="{D2C9735F-17BE-4E1B-B4D6-C9187119E777}">
      <dsp:nvSpPr>
        <dsp:cNvPr id="0" name=""/>
        <dsp:cNvSpPr/>
      </dsp:nvSpPr>
      <dsp:spPr>
        <a:xfrm>
          <a:off x="4572682" y="2624293"/>
          <a:ext cx="91440" cy="328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0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6A7A4-5152-47DE-9B7F-305BE58B2240}">
      <dsp:nvSpPr>
        <dsp:cNvPr id="0" name=""/>
        <dsp:cNvSpPr/>
      </dsp:nvSpPr>
      <dsp:spPr>
        <a:xfrm>
          <a:off x="3816417" y="2952326"/>
          <a:ext cx="1603971" cy="106931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Crisma1</a:t>
          </a:r>
          <a:endParaRPr lang="pt-BR" sz="2800" kern="1200" dirty="0"/>
        </a:p>
      </dsp:txBody>
      <dsp:txXfrm>
        <a:off x="3847736" y="2983645"/>
        <a:ext cx="1541333" cy="10066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240370" y="0"/>
          <a:ext cx="2336603" cy="1557735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Vicariato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Gravataí </a:t>
          </a:r>
          <a:endParaRPr lang="pt-BR" sz="2600" kern="1200" dirty="0"/>
        </a:p>
      </dsp:txBody>
      <dsp:txXfrm>
        <a:off x="3285995" y="45625"/>
        <a:ext cx="2245353" cy="1466485"/>
      </dsp:txXfrm>
    </dsp:sp>
    <dsp:sp modelId="{575466D4-A45D-4E43-B3A9-69F218D33E5E}">
      <dsp:nvSpPr>
        <dsp:cNvPr id="0" name=""/>
        <dsp:cNvSpPr/>
      </dsp:nvSpPr>
      <dsp:spPr>
        <a:xfrm>
          <a:off x="1240308" y="1557735"/>
          <a:ext cx="3168364" cy="1178573"/>
        </a:xfrm>
        <a:custGeom>
          <a:avLst/>
          <a:gdLst/>
          <a:ahLst/>
          <a:cxnLst/>
          <a:rect l="0" t="0" r="0" b="0"/>
          <a:pathLst>
            <a:path>
              <a:moveTo>
                <a:pt x="3168364" y="0"/>
              </a:moveTo>
              <a:lnTo>
                <a:pt x="3168364" y="589286"/>
              </a:lnTo>
              <a:lnTo>
                <a:pt x="0" y="589286"/>
              </a:lnTo>
              <a:lnTo>
                <a:pt x="0" y="117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8BF0-E512-49C2-95A0-03AD89C49311}">
      <dsp:nvSpPr>
        <dsp:cNvPr id="0" name=""/>
        <dsp:cNvSpPr/>
      </dsp:nvSpPr>
      <dsp:spPr>
        <a:xfrm>
          <a:off x="72006" y="2736309"/>
          <a:ext cx="2336603" cy="15577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Padre </a:t>
          </a:r>
          <a:r>
            <a:rPr lang="pt-BR" sz="2600" kern="1200" dirty="0" err="1" smtClean="0"/>
            <a:t>Ref</a:t>
          </a:r>
          <a:r>
            <a:rPr lang="pt-BR" sz="2600" kern="1200" dirty="0" smtClean="0"/>
            <a:t>: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Pe. Alexsandro</a:t>
          </a:r>
          <a:endParaRPr lang="pt-BR" sz="2600" kern="1200" dirty="0"/>
        </a:p>
      </dsp:txBody>
      <dsp:txXfrm>
        <a:off x="117631" y="2781934"/>
        <a:ext cx="2245353" cy="1466485"/>
      </dsp:txXfrm>
    </dsp:sp>
    <dsp:sp modelId="{51ABE633-9F1A-47FC-86D2-497EA3AD4B19}">
      <dsp:nvSpPr>
        <dsp:cNvPr id="0" name=""/>
        <dsp:cNvSpPr/>
      </dsp:nvSpPr>
      <dsp:spPr>
        <a:xfrm>
          <a:off x="4192630" y="1557735"/>
          <a:ext cx="216042" cy="1178573"/>
        </a:xfrm>
        <a:custGeom>
          <a:avLst/>
          <a:gdLst/>
          <a:ahLst/>
          <a:cxnLst/>
          <a:rect l="0" t="0" r="0" b="0"/>
          <a:pathLst>
            <a:path>
              <a:moveTo>
                <a:pt x="216042" y="0"/>
              </a:moveTo>
              <a:lnTo>
                <a:pt x="216042" y="589286"/>
              </a:lnTo>
              <a:lnTo>
                <a:pt x="0" y="589286"/>
              </a:lnTo>
              <a:lnTo>
                <a:pt x="0" y="117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03EB0-55E0-4CD8-B0B9-D05228C54C44}">
      <dsp:nvSpPr>
        <dsp:cNvPr id="0" name=""/>
        <dsp:cNvSpPr/>
      </dsp:nvSpPr>
      <dsp:spPr>
        <a:xfrm>
          <a:off x="3024328" y="2736309"/>
          <a:ext cx="2336603" cy="15577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Coord</a:t>
          </a:r>
          <a:r>
            <a:rPr lang="pt-BR" sz="2600" kern="1200" dirty="0" smtClean="0"/>
            <a:t> Leigo: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Rose</a:t>
          </a:r>
          <a:endParaRPr lang="pt-BR" sz="2600" kern="1200" dirty="0"/>
        </a:p>
      </dsp:txBody>
      <dsp:txXfrm>
        <a:off x="3069953" y="2781934"/>
        <a:ext cx="2245353" cy="1466485"/>
      </dsp:txXfrm>
    </dsp:sp>
    <dsp:sp modelId="{94B92BDB-B41B-4892-8DA9-EA0241B69798}">
      <dsp:nvSpPr>
        <dsp:cNvPr id="0" name=""/>
        <dsp:cNvSpPr/>
      </dsp:nvSpPr>
      <dsp:spPr>
        <a:xfrm>
          <a:off x="4408672" y="1557735"/>
          <a:ext cx="2808293" cy="1178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286"/>
              </a:lnTo>
              <a:lnTo>
                <a:pt x="2808293" y="589286"/>
              </a:lnTo>
              <a:lnTo>
                <a:pt x="2808293" y="117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33F5B-1227-4DD3-B0F5-249E124A0721}">
      <dsp:nvSpPr>
        <dsp:cNvPr id="0" name=""/>
        <dsp:cNvSpPr/>
      </dsp:nvSpPr>
      <dsp:spPr>
        <a:xfrm>
          <a:off x="6048664" y="2736309"/>
          <a:ext cx="2336603" cy="15577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Sec</a:t>
          </a:r>
          <a:r>
            <a:rPr lang="pt-BR" sz="2600" kern="1200" dirty="0" smtClean="0"/>
            <a:t>: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 dirty="0"/>
        </a:p>
      </dsp:txBody>
      <dsp:txXfrm>
        <a:off x="6094289" y="2781934"/>
        <a:ext cx="2245353" cy="1466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764290" y="1730"/>
          <a:ext cx="1805931" cy="120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CIAVIC </a:t>
          </a:r>
          <a:endParaRPr lang="pt-BR" sz="1700" kern="1200" dirty="0"/>
        </a:p>
      </dsp:txBody>
      <dsp:txXfrm>
        <a:off x="3799553" y="36993"/>
        <a:ext cx="1735405" cy="1133428"/>
      </dsp:txXfrm>
    </dsp:sp>
    <dsp:sp modelId="{FA1CEB8C-1FC6-4842-87DB-B209DCFA4A45}">
      <dsp:nvSpPr>
        <dsp:cNvPr id="0" name=""/>
        <dsp:cNvSpPr/>
      </dsp:nvSpPr>
      <dsp:spPr>
        <a:xfrm>
          <a:off x="3796056" y="1205684"/>
          <a:ext cx="871199" cy="566279"/>
        </a:xfrm>
        <a:custGeom>
          <a:avLst/>
          <a:gdLst/>
          <a:ahLst/>
          <a:cxnLst/>
          <a:rect l="0" t="0" r="0" b="0"/>
          <a:pathLst>
            <a:path>
              <a:moveTo>
                <a:pt x="871199" y="0"/>
              </a:moveTo>
              <a:lnTo>
                <a:pt x="871199" y="283139"/>
              </a:lnTo>
              <a:lnTo>
                <a:pt x="0" y="283139"/>
              </a:lnTo>
              <a:lnTo>
                <a:pt x="0" y="566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8F285-2F11-4419-B951-F3A4D0B994BC}">
      <dsp:nvSpPr>
        <dsp:cNvPr id="0" name=""/>
        <dsp:cNvSpPr/>
      </dsp:nvSpPr>
      <dsp:spPr>
        <a:xfrm>
          <a:off x="2893090" y="1771964"/>
          <a:ext cx="1805931" cy="1203954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/>
            <a:t>Vic</a:t>
          </a:r>
          <a:r>
            <a:rPr lang="pt-BR" sz="2800" kern="1200" dirty="0" smtClean="0"/>
            <a:t>. Porto Alegre</a:t>
          </a:r>
          <a:endParaRPr lang="pt-BR" sz="2800" kern="1200" dirty="0"/>
        </a:p>
      </dsp:txBody>
      <dsp:txXfrm>
        <a:off x="2928353" y="1807227"/>
        <a:ext cx="1735405" cy="1133428"/>
      </dsp:txXfrm>
    </dsp:sp>
    <dsp:sp modelId="{C5AC7258-F078-4B1A-86F8-070E69C4A663}">
      <dsp:nvSpPr>
        <dsp:cNvPr id="0" name=""/>
        <dsp:cNvSpPr/>
      </dsp:nvSpPr>
      <dsp:spPr>
        <a:xfrm>
          <a:off x="2632494" y="2975918"/>
          <a:ext cx="1163561" cy="349869"/>
        </a:xfrm>
        <a:custGeom>
          <a:avLst/>
          <a:gdLst/>
          <a:ahLst/>
          <a:cxnLst/>
          <a:rect l="0" t="0" r="0" b="0"/>
          <a:pathLst>
            <a:path>
              <a:moveTo>
                <a:pt x="1163561" y="0"/>
              </a:moveTo>
              <a:lnTo>
                <a:pt x="1163561" y="174934"/>
              </a:lnTo>
              <a:lnTo>
                <a:pt x="0" y="174934"/>
              </a:lnTo>
              <a:lnTo>
                <a:pt x="0" y="3498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71F83-C626-4916-B0ED-C9C7D32AA4D1}">
      <dsp:nvSpPr>
        <dsp:cNvPr id="0" name=""/>
        <dsp:cNvSpPr/>
      </dsp:nvSpPr>
      <dsp:spPr>
        <a:xfrm>
          <a:off x="1729529" y="3325787"/>
          <a:ext cx="1805931" cy="1203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Par. 01</a:t>
          </a:r>
          <a:endParaRPr lang="pt-BR" sz="1700" kern="1200" dirty="0"/>
        </a:p>
      </dsp:txBody>
      <dsp:txXfrm>
        <a:off x="1764792" y="3361050"/>
        <a:ext cx="1735405" cy="1133428"/>
      </dsp:txXfrm>
    </dsp:sp>
    <dsp:sp modelId="{5D81767E-A592-4C33-9BB1-5B644FC48814}">
      <dsp:nvSpPr>
        <dsp:cNvPr id="0" name=""/>
        <dsp:cNvSpPr/>
      </dsp:nvSpPr>
      <dsp:spPr>
        <a:xfrm>
          <a:off x="1277829" y="4529741"/>
          <a:ext cx="1354665" cy="528933"/>
        </a:xfrm>
        <a:custGeom>
          <a:avLst/>
          <a:gdLst/>
          <a:ahLst/>
          <a:cxnLst/>
          <a:rect l="0" t="0" r="0" b="0"/>
          <a:pathLst>
            <a:path>
              <a:moveTo>
                <a:pt x="1354665" y="0"/>
              </a:moveTo>
              <a:lnTo>
                <a:pt x="1354665" y="264466"/>
              </a:lnTo>
              <a:lnTo>
                <a:pt x="0" y="264466"/>
              </a:lnTo>
              <a:lnTo>
                <a:pt x="0" y="528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1087E-5EF4-4602-AEBA-4A5187EA2804}">
      <dsp:nvSpPr>
        <dsp:cNvPr id="0" name=""/>
        <dsp:cNvSpPr/>
      </dsp:nvSpPr>
      <dsp:spPr>
        <a:xfrm>
          <a:off x="374864" y="5058674"/>
          <a:ext cx="1805931" cy="1203954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Comunidade </a:t>
          </a:r>
          <a:r>
            <a:rPr lang="pt-BR" sz="1700" kern="1200" dirty="0" smtClean="0"/>
            <a:t>01</a:t>
          </a:r>
          <a:endParaRPr lang="pt-BR" sz="1700" kern="1200" dirty="0"/>
        </a:p>
      </dsp:txBody>
      <dsp:txXfrm>
        <a:off x="639336" y="5234989"/>
        <a:ext cx="1276987" cy="851324"/>
      </dsp:txXfrm>
    </dsp:sp>
    <dsp:sp modelId="{4E8F5342-534B-466B-8647-7AD286564BE9}">
      <dsp:nvSpPr>
        <dsp:cNvPr id="0" name=""/>
        <dsp:cNvSpPr/>
      </dsp:nvSpPr>
      <dsp:spPr>
        <a:xfrm>
          <a:off x="2632494" y="4529741"/>
          <a:ext cx="993045" cy="528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466"/>
              </a:lnTo>
              <a:lnTo>
                <a:pt x="993045" y="264466"/>
              </a:lnTo>
              <a:lnTo>
                <a:pt x="993045" y="528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057FB-BE85-4136-8027-F499551624CF}">
      <dsp:nvSpPr>
        <dsp:cNvPr id="0" name=""/>
        <dsp:cNvSpPr/>
      </dsp:nvSpPr>
      <dsp:spPr>
        <a:xfrm>
          <a:off x="2722574" y="5058674"/>
          <a:ext cx="1805931" cy="1203954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Comunidade </a:t>
          </a:r>
          <a:r>
            <a:rPr lang="pt-BR" sz="1700" kern="1200" dirty="0" smtClean="0"/>
            <a:t>02</a:t>
          </a:r>
          <a:endParaRPr lang="pt-BR" sz="1700" kern="1200" dirty="0"/>
        </a:p>
      </dsp:txBody>
      <dsp:txXfrm>
        <a:off x="2987046" y="5234989"/>
        <a:ext cx="1276987" cy="851324"/>
      </dsp:txXfrm>
    </dsp:sp>
    <dsp:sp modelId="{5CDC4181-ACA0-4721-AEC0-CEDC231E3411}">
      <dsp:nvSpPr>
        <dsp:cNvPr id="0" name=""/>
        <dsp:cNvSpPr/>
      </dsp:nvSpPr>
      <dsp:spPr>
        <a:xfrm>
          <a:off x="3796056" y="2975918"/>
          <a:ext cx="1003339" cy="39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10"/>
              </a:lnTo>
              <a:lnTo>
                <a:pt x="1003339" y="198610"/>
              </a:lnTo>
              <a:lnTo>
                <a:pt x="1003339" y="39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8BF64-A0EE-41AC-88EF-6718E14778FD}">
      <dsp:nvSpPr>
        <dsp:cNvPr id="0" name=""/>
        <dsp:cNvSpPr/>
      </dsp:nvSpPr>
      <dsp:spPr>
        <a:xfrm>
          <a:off x="3896430" y="3373138"/>
          <a:ext cx="1805931" cy="1203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Par. 02</a:t>
          </a:r>
          <a:endParaRPr lang="pt-BR" sz="1700" kern="1200" dirty="0"/>
        </a:p>
      </dsp:txBody>
      <dsp:txXfrm>
        <a:off x="3931693" y="3408401"/>
        <a:ext cx="1735405" cy="1133428"/>
      </dsp:txXfrm>
    </dsp:sp>
    <dsp:sp modelId="{1ECD6906-A6B4-4661-9087-39D0C9DB009D}">
      <dsp:nvSpPr>
        <dsp:cNvPr id="0" name=""/>
        <dsp:cNvSpPr/>
      </dsp:nvSpPr>
      <dsp:spPr>
        <a:xfrm>
          <a:off x="4667255" y="1205684"/>
          <a:ext cx="1164644" cy="570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367"/>
              </a:lnTo>
              <a:lnTo>
                <a:pt x="1164644" y="285367"/>
              </a:lnTo>
              <a:lnTo>
                <a:pt x="1164644" y="570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E7E43-84D7-47D7-A191-9405EF41E118}">
      <dsp:nvSpPr>
        <dsp:cNvPr id="0" name=""/>
        <dsp:cNvSpPr/>
      </dsp:nvSpPr>
      <dsp:spPr>
        <a:xfrm>
          <a:off x="4928935" y="1776418"/>
          <a:ext cx="1805931" cy="1203954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/>
            <a:t>Vic</a:t>
          </a:r>
          <a:r>
            <a:rPr lang="pt-BR" sz="2800" kern="1200" dirty="0" smtClean="0"/>
            <a:t>. Guaíba</a:t>
          </a:r>
          <a:r>
            <a:rPr lang="pt-BR" sz="3100" kern="1200" dirty="0" smtClean="0"/>
            <a:t>	 </a:t>
          </a:r>
          <a:endParaRPr lang="pt-BR" sz="3100" kern="1200" dirty="0"/>
        </a:p>
      </dsp:txBody>
      <dsp:txXfrm>
        <a:off x="4964198" y="1811681"/>
        <a:ext cx="1735405" cy="1133428"/>
      </dsp:txXfrm>
    </dsp:sp>
    <dsp:sp modelId="{D2C9735F-17BE-4E1B-B4D6-C9187119E777}">
      <dsp:nvSpPr>
        <dsp:cNvPr id="0" name=""/>
        <dsp:cNvSpPr/>
      </dsp:nvSpPr>
      <dsp:spPr>
        <a:xfrm>
          <a:off x="5831900" y="2980372"/>
          <a:ext cx="1368606" cy="34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07"/>
              </a:lnTo>
              <a:lnTo>
                <a:pt x="1368606" y="172707"/>
              </a:lnTo>
              <a:lnTo>
                <a:pt x="1368606" y="3454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6A7A4-5152-47DE-9B7F-305BE58B2240}">
      <dsp:nvSpPr>
        <dsp:cNvPr id="0" name=""/>
        <dsp:cNvSpPr/>
      </dsp:nvSpPr>
      <dsp:spPr>
        <a:xfrm>
          <a:off x="6297541" y="3325787"/>
          <a:ext cx="1805931" cy="1203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Par. 01</a:t>
          </a:r>
          <a:endParaRPr lang="pt-BR" sz="1700" kern="1200" dirty="0"/>
        </a:p>
      </dsp:txBody>
      <dsp:txXfrm>
        <a:off x="6332804" y="3361050"/>
        <a:ext cx="1735405" cy="11334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764290" y="1730"/>
          <a:ext cx="1805931" cy="120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rgbClr val="FFFF00"/>
              </a:solidFill>
            </a:rPr>
            <a:t>CIAVIC</a:t>
          </a:r>
          <a:r>
            <a:rPr lang="pt-BR" sz="1700" kern="1200" dirty="0" smtClean="0"/>
            <a:t> </a:t>
          </a:r>
          <a:endParaRPr lang="pt-BR" sz="1700" kern="1200" dirty="0"/>
        </a:p>
      </dsp:txBody>
      <dsp:txXfrm>
        <a:off x="3799553" y="36993"/>
        <a:ext cx="1735405" cy="1133428"/>
      </dsp:txXfrm>
    </dsp:sp>
    <dsp:sp modelId="{FA1CEB8C-1FC6-4842-87DB-B209DCFA4A45}">
      <dsp:nvSpPr>
        <dsp:cNvPr id="0" name=""/>
        <dsp:cNvSpPr/>
      </dsp:nvSpPr>
      <dsp:spPr>
        <a:xfrm>
          <a:off x="3796056" y="1205684"/>
          <a:ext cx="871199" cy="566279"/>
        </a:xfrm>
        <a:custGeom>
          <a:avLst/>
          <a:gdLst/>
          <a:ahLst/>
          <a:cxnLst/>
          <a:rect l="0" t="0" r="0" b="0"/>
          <a:pathLst>
            <a:path>
              <a:moveTo>
                <a:pt x="871199" y="0"/>
              </a:moveTo>
              <a:lnTo>
                <a:pt x="871199" y="283139"/>
              </a:lnTo>
              <a:lnTo>
                <a:pt x="0" y="283139"/>
              </a:lnTo>
              <a:lnTo>
                <a:pt x="0" y="566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8F285-2F11-4419-B951-F3A4D0B994BC}">
      <dsp:nvSpPr>
        <dsp:cNvPr id="0" name=""/>
        <dsp:cNvSpPr/>
      </dsp:nvSpPr>
      <dsp:spPr>
        <a:xfrm>
          <a:off x="2893090" y="1771964"/>
          <a:ext cx="1805931" cy="1203954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/>
            <a:t>Vic</a:t>
          </a:r>
          <a:r>
            <a:rPr lang="pt-BR" sz="2800" kern="1200" dirty="0" smtClean="0"/>
            <a:t>. Porto Alegre</a:t>
          </a:r>
          <a:endParaRPr lang="pt-BR" sz="2800" kern="1200" dirty="0"/>
        </a:p>
      </dsp:txBody>
      <dsp:txXfrm>
        <a:off x="2928353" y="1807227"/>
        <a:ext cx="1735405" cy="1133428"/>
      </dsp:txXfrm>
    </dsp:sp>
    <dsp:sp modelId="{C5AC7258-F078-4B1A-86F8-070E69C4A663}">
      <dsp:nvSpPr>
        <dsp:cNvPr id="0" name=""/>
        <dsp:cNvSpPr/>
      </dsp:nvSpPr>
      <dsp:spPr>
        <a:xfrm>
          <a:off x="2632494" y="2975918"/>
          <a:ext cx="1163561" cy="349869"/>
        </a:xfrm>
        <a:custGeom>
          <a:avLst/>
          <a:gdLst/>
          <a:ahLst/>
          <a:cxnLst/>
          <a:rect l="0" t="0" r="0" b="0"/>
          <a:pathLst>
            <a:path>
              <a:moveTo>
                <a:pt x="1163561" y="0"/>
              </a:moveTo>
              <a:lnTo>
                <a:pt x="1163561" y="174934"/>
              </a:lnTo>
              <a:lnTo>
                <a:pt x="0" y="174934"/>
              </a:lnTo>
              <a:lnTo>
                <a:pt x="0" y="3498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71F83-C626-4916-B0ED-C9C7D32AA4D1}">
      <dsp:nvSpPr>
        <dsp:cNvPr id="0" name=""/>
        <dsp:cNvSpPr/>
      </dsp:nvSpPr>
      <dsp:spPr>
        <a:xfrm>
          <a:off x="1729529" y="3325787"/>
          <a:ext cx="1805931" cy="12039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Par. 01</a:t>
          </a:r>
          <a:endParaRPr lang="pt-BR" sz="1700" kern="1200" dirty="0"/>
        </a:p>
      </dsp:txBody>
      <dsp:txXfrm>
        <a:off x="1764792" y="3361050"/>
        <a:ext cx="1735405" cy="1133428"/>
      </dsp:txXfrm>
    </dsp:sp>
    <dsp:sp modelId="{5D81767E-A592-4C33-9BB1-5B644FC48814}">
      <dsp:nvSpPr>
        <dsp:cNvPr id="0" name=""/>
        <dsp:cNvSpPr/>
      </dsp:nvSpPr>
      <dsp:spPr>
        <a:xfrm>
          <a:off x="1277829" y="4529741"/>
          <a:ext cx="1354665" cy="528933"/>
        </a:xfrm>
        <a:custGeom>
          <a:avLst/>
          <a:gdLst/>
          <a:ahLst/>
          <a:cxnLst/>
          <a:rect l="0" t="0" r="0" b="0"/>
          <a:pathLst>
            <a:path>
              <a:moveTo>
                <a:pt x="1354665" y="0"/>
              </a:moveTo>
              <a:lnTo>
                <a:pt x="1354665" y="264466"/>
              </a:lnTo>
              <a:lnTo>
                <a:pt x="0" y="264466"/>
              </a:lnTo>
              <a:lnTo>
                <a:pt x="0" y="528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1087E-5EF4-4602-AEBA-4A5187EA2804}">
      <dsp:nvSpPr>
        <dsp:cNvPr id="0" name=""/>
        <dsp:cNvSpPr/>
      </dsp:nvSpPr>
      <dsp:spPr>
        <a:xfrm>
          <a:off x="374864" y="5058674"/>
          <a:ext cx="1805931" cy="1203954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Comunidade </a:t>
          </a:r>
          <a:r>
            <a:rPr lang="pt-BR" sz="1700" kern="1200" dirty="0" smtClean="0"/>
            <a:t>01</a:t>
          </a:r>
          <a:endParaRPr lang="pt-BR" sz="1700" kern="1200" dirty="0"/>
        </a:p>
      </dsp:txBody>
      <dsp:txXfrm>
        <a:off x="639336" y="5234989"/>
        <a:ext cx="1276987" cy="851324"/>
      </dsp:txXfrm>
    </dsp:sp>
    <dsp:sp modelId="{4E8F5342-534B-466B-8647-7AD286564BE9}">
      <dsp:nvSpPr>
        <dsp:cNvPr id="0" name=""/>
        <dsp:cNvSpPr/>
      </dsp:nvSpPr>
      <dsp:spPr>
        <a:xfrm>
          <a:off x="2632494" y="4529741"/>
          <a:ext cx="993045" cy="528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466"/>
              </a:lnTo>
              <a:lnTo>
                <a:pt x="993045" y="264466"/>
              </a:lnTo>
              <a:lnTo>
                <a:pt x="993045" y="528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057FB-BE85-4136-8027-F499551624CF}">
      <dsp:nvSpPr>
        <dsp:cNvPr id="0" name=""/>
        <dsp:cNvSpPr/>
      </dsp:nvSpPr>
      <dsp:spPr>
        <a:xfrm>
          <a:off x="2722574" y="5058674"/>
          <a:ext cx="1805931" cy="1203954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Comunidade </a:t>
          </a:r>
          <a:r>
            <a:rPr lang="pt-BR" sz="1700" kern="1200" dirty="0" smtClean="0"/>
            <a:t>02</a:t>
          </a:r>
          <a:endParaRPr lang="pt-BR" sz="1700" kern="1200" dirty="0"/>
        </a:p>
      </dsp:txBody>
      <dsp:txXfrm>
        <a:off x="2987046" y="5234989"/>
        <a:ext cx="1276987" cy="851324"/>
      </dsp:txXfrm>
    </dsp:sp>
    <dsp:sp modelId="{5CDC4181-ACA0-4721-AEC0-CEDC231E3411}">
      <dsp:nvSpPr>
        <dsp:cNvPr id="0" name=""/>
        <dsp:cNvSpPr/>
      </dsp:nvSpPr>
      <dsp:spPr>
        <a:xfrm>
          <a:off x="3796056" y="2975918"/>
          <a:ext cx="1003339" cy="39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10"/>
              </a:lnTo>
              <a:lnTo>
                <a:pt x="1003339" y="198610"/>
              </a:lnTo>
              <a:lnTo>
                <a:pt x="1003339" y="39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8BF64-A0EE-41AC-88EF-6718E14778FD}">
      <dsp:nvSpPr>
        <dsp:cNvPr id="0" name=""/>
        <dsp:cNvSpPr/>
      </dsp:nvSpPr>
      <dsp:spPr>
        <a:xfrm>
          <a:off x="3896430" y="3373138"/>
          <a:ext cx="1805931" cy="12039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Par. 02</a:t>
          </a:r>
          <a:endParaRPr lang="pt-BR" sz="1700" kern="1200" dirty="0"/>
        </a:p>
      </dsp:txBody>
      <dsp:txXfrm>
        <a:off x="3931693" y="3408401"/>
        <a:ext cx="1735405" cy="1133428"/>
      </dsp:txXfrm>
    </dsp:sp>
    <dsp:sp modelId="{1ECD6906-A6B4-4661-9087-39D0C9DB009D}">
      <dsp:nvSpPr>
        <dsp:cNvPr id="0" name=""/>
        <dsp:cNvSpPr/>
      </dsp:nvSpPr>
      <dsp:spPr>
        <a:xfrm>
          <a:off x="4667255" y="1205684"/>
          <a:ext cx="1164644" cy="570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367"/>
              </a:lnTo>
              <a:lnTo>
                <a:pt x="1164644" y="285367"/>
              </a:lnTo>
              <a:lnTo>
                <a:pt x="1164644" y="570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E7E43-84D7-47D7-A191-9405EF41E118}">
      <dsp:nvSpPr>
        <dsp:cNvPr id="0" name=""/>
        <dsp:cNvSpPr/>
      </dsp:nvSpPr>
      <dsp:spPr>
        <a:xfrm>
          <a:off x="4928935" y="1776418"/>
          <a:ext cx="1805931" cy="120395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/>
            <a:t>Vic</a:t>
          </a:r>
          <a:r>
            <a:rPr lang="pt-BR" sz="2800" kern="1200" dirty="0" smtClean="0"/>
            <a:t>. Guaíba</a:t>
          </a:r>
          <a:r>
            <a:rPr lang="pt-BR" sz="3100" kern="1200" dirty="0" smtClean="0"/>
            <a:t>	 </a:t>
          </a:r>
          <a:endParaRPr lang="pt-BR" sz="3100" kern="1200" dirty="0"/>
        </a:p>
      </dsp:txBody>
      <dsp:txXfrm>
        <a:off x="4964198" y="1811681"/>
        <a:ext cx="1735405" cy="1133428"/>
      </dsp:txXfrm>
    </dsp:sp>
    <dsp:sp modelId="{D2C9735F-17BE-4E1B-B4D6-C9187119E777}">
      <dsp:nvSpPr>
        <dsp:cNvPr id="0" name=""/>
        <dsp:cNvSpPr/>
      </dsp:nvSpPr>
      <dsp:spPr>
        <a:xfrm>
          <a:off x="5831900" y="2980372"/>
          <a:ext cx="1368606" cy="34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07"/>
              </a:lnTo>
              <a:lnTo>
                <a:pt x="1368606" y="172707"/>
              </a:lnTo>
              <a:lnTo>
                <a:pt x="1368606" y="3454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6A7A4-5152-47DE-9B7F-305BE58B2240}">
      <dsp:nvSpPr>
        <dsp:cNvPr id="0" name=""/>
        <dsp:cNvSpPr/>
      </dsp:nvSpPr>
      <dsp:spPr>
        <a:xfrm>
          <a:off x="6297541" y="3325787"/>
          <a:ext cx="1805931" cy="120395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Par. 01</a:t>
          </a:r>
          <a:endParaRPr lang="pt-BR" sz="1700" kern="1200" dirty="0"/>
        </a:p>
      </dsp:txBody>
      <dsp:txXfrm>
        <a:off x="6332804" y="3361050"/>
        <a:ext cx="1735405" cy="1133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564401" y="0"/>
          <a:ext cx="1517969" cy="1011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CIAVIC </a:t>
          </a:r>
          <a:endParaRPr lang="pt-BR" sz="1500" kern="1200" dirty="0"/>
        </a:p>
      </dsp:txBody>
      <dsp:txXfrm>
        <a:off x="3594041" y="29640"/>
        <a:ext cx="1458689" cy="952699"/>
      </dsp:txXfrm>
    </dsp:sp>
    <dsp:sp modelId="{575466D4-A45D-4E43-B3A9-69F218D33E5E}">
      <dsp:nvSpPr>
        <dsp:cNvPr id="0" name=""/>
        <dsp:cNvSpPr/>
      </dsp:nvSpPr>
      <dsp:spPr>
        <a:xfrm>
          <a:off x="1149220" y="1011979"/>
          <a:ext cx="3174165" cy="487072"/>
        </a:xfrm>
        <a:custGeom>
          <a:avLst/>
          <a:gdLst/>
          <a:ahLst/>
          <a:cxnLst/>
          <a:rect l="0" t="0" r="0" b="0"/>
          <a:pathLst>
            <a:path>
              <a:moveTo>
                <a:pt x="3174165" y="0"/>
              </a:moveTo>
              <a:lnTo>
                <a:pt x="3174165" y="243536"/>
              </a:lnTo>
              <a:lnTo>
                <a:pt x="0" y="243536"/>
              </a:lnTo>
              <a:lnTo>
                <a:pt x="0" y="4870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8BF0-E512-49C2-95A0-03AD89C49311}">
      <dsp:nvSpPr>
        <dsp:cNvPr id="0" name=""/>
        <dsp:cNvSpPr/>
      </dsp:nvSpPr>
      <dsp:spPr>
        <a:xfrm>
          <a:off x="390236" y="1499051"/>
          <a:ext cx="1517969" cy="1011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Padre </a:t>
          </a:r>
          <a:r>
            <a:rPr lang="pt-BR" sz="1500" kern="1200" dirty="0" err="1" smtClean="0"/>
            <a:t>Ref</a:t>
          </a:r>
          <a:r>
            <a:rPr lang="pt-BR" sz="1500" kern="1200" dirty="0" smtClean="0"/>
            <a:t>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Pe. Chico</a:t>
          </a:r>
          <a:endParaRPr lang="pt-BR" sz="1500" kern="1200" dirty="0"/>
        </a:p>
      </dsp:txBody>
      <dsp:txXfrm>
        <a:off x="419876" y="1528691"/>
        <a:ext cx="1458689" cy="952699"/>
      </dsp:txXfrm>
    </dsp:sp>
    <dsp:sp modelId="{51ABE633-9F1A-47FC-86D2-497EA3AD4B19}">
      <dsp:nvSpPr>
        <dsp:cNvPr id="0" name=""/>
        <dsp:cNvSpPr/>
      </dsp:nvSpPr>
      <dsp:spPr>
        <a:xfrm>
          <a:off x="3279265" y="1011979"/>
          <a:ext cx="1044120" cy="487072"/>
        </a:xfrm>
        <a:custGeom>
          <a:avLst/>
          <a:gdLst/>
          <a:ahLst/>
          <a:cxnLst/>
          <a:rect l="0" t="0" r="0" b="0"/>
          <a:pathLst>
            <a:path>
              <a:moveTo>
                <a:pt x="1044120" y="0"/>
              </a:moveTo>
              <a:lnTo>
                <a:pt x="1044120" y="243536"/>
              </a:lnTo>
              <a:lnTo>
                <a:pt x="0" y="243536"/>
              </a:lnTo>
              <a:lnTo>
                <a:pt x="0" y="4870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03EB0-55E0-4CD8-B0B9-D05228C54C44}">
      <dsp:nvSpPr>
        <dsp:cNvPr id="0" name=""/>
        <dsp:cNvSpPr/>
      </dsp:nvSpPr>
      <dsp:spPr>
        <a:xfrm>
          <a:off x="2520281" y="1499051"/>
          <a:ext cx="1517969" cy="1011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Coord</a:t>
          </a:r>
          <a:r>
            <a:rPr lang="pt-BR" sz="1500" kern="1200" dirty="0" smtClean="0"/>
            <a:t> Leigo: Jurema</a:t>
          </a:r>
          <a:endParaRPr lang="pt-BR" sz="1500" kern="1200" dirty="0"/>
        </a:p>
      </dsp:txBody>
      <dsp:txXfrm>
        <a:off x="2549921" y="1528691"/>
        <a:ext cx="1458689" cy="952699"/>
      </dsp:txXfrm>
    </dsp:sp>
    <dsp:sp modelId="{6B4D4DD5-1DBD-4F62-AD6A-C55151B38694}">
      <dsp:nvSpPr>
        <dsp:cNvPr id="0" name=""/>
        <dsp:cNvSpPr/>
      </dsp:nvSpPr>
      <dsp:spPr>
        <a:xfrm>
          <a:off x="864100" y="2511031"/>
          <a:ext cx="2415165" cy="2355402"/>
        </a:xfrm>
        <a:custGeom>
          <a:avLst/>
          <a:gdLst/>
          <a:ahLst/>
          <a:cxnLst/>
          <a:rect l="0" t="0" r="0" b="0"/>
          <a:pathLst>
            <a:path>
              <a:moveTo>
                <a:pt x="2415165" y="0"/>
              </a:moveTo>
              <a:lnTo>
                <a:pt x="2415165" y="1177701"/>
              </a:lnTo>
              <a:lnTo>
                <a:pt x="0" y="1177701"/>
              </a:lnTo>
              <a:lnTo>
                <a:pt x="0" y="23554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91D43-6EBD-413A-95C1-AAA588A71F7C}">
      <dsp:nvSpPr>
        <dsp:cNvPr id="0" name=""/>
        <dsp:cNvSpPr/>
      </dsp:nvSpPr>
      <dsp:spPr>
        <a:xfrm>
          <a:off x="105115" y="4866434"/>
          <a:ext cx="1517969" cy="1398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err="1" smtClean="0">
              <a:solidFill>
                <a:schemeClr val="tx1"/>
              </a:solidFill>
            </a:rPr>
            <a:t>Vic</a:t>
          </a:r>
          <a:r>
            <a:rPr lang="pt-BR" sz="1500" b="1" kern="1200" dirty="0" smtClean="0">
              <a:solidFill>
                <a:schemeClr val="tx1"/>
              </a:solidFill>
            </a:rPr>
            <a:t>. POA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Patricia</a:t>
          </a:r>
          <a:endParaRPr lang="pt-BR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Pe. Chico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Cristina</a:t>
          </a:r>
          <a:endParaRPr lang="pt-BR" sz="1500" kern="1200" dirty="0"/>
        </a:p>
      </dsp:txBody>
      <dsp:txXfrm>
        <a:off x="146069" y="4907388"/>
        <a:ext cx="1436061" cy="1316354"/>
      </dsp:txXfrm>
    </dsp:sp>
    <dsp:sp modelId="{0B9B4908-5A05-4B09-87B7-1AD0395FBA6D}">
      <dsp:nvSpPr>
        <dsp:cNvPr id="0" name=""/>
        <dsp:cNvSpPr/>
      </dsp:nvSpPr>
      <dsp:spPr>
        <a:xfrm>
          <a:off x="2703196" y="2511031"/>
          <a:ext cx="576069" cy="2298448"/>
        </a:xfrm>
        <a:custGeom>
          <a:avLst/>
          <a:gdLst/>
          <a:ahLst/>
          <a:cxnLst/>
          <a:rect l="0" t="0" r="0" b="0"/>
          <a:pathLst>
            <a:path>
              <a:moveTo>
                <a:pt x="576069" y="0"/>
              </a:moveTo>
              <a:lnTo>
                <a:pt x="576069" y="1149224"/>
              </a:lnTo>
              <a:lnTo>
                <a:pt x="0" y="1149224"/>
              </a:lnTo>
              <a:lnTo>
                <a:pt x="0" y="22984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E359E-3AE9-4786-A86B-EB6C515C0110}">
      <dsp:nvSpPr>
        <dsp:cNvPr id="0" name=""/>
        <dsp:cNvSpPr/>
      </dsp:nvSpPr>
      <dsp:spPr>
        <a:xfrm>
          <a:off x="1944211" y="4809479"/>
          <a:ext cx="1517969" cy="1322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err="1" smtClean="0">
              <a:solidFill>
                <a:schemeClr val="tx1"/>
              </a:solidFill>
            </a:rPr>
            <a:t>Vic</a:t>
          </a:r>
          <a:r>
            <a:rPr lang="pt-BR" sz="1500" b="1" kern="1200" dirty="0" smtClean="0">
              <a:solidFill>
                <a:schemeClr val="tx1"/>
              </a:solidFill>
            </a:rPr>
            <a:t>. Canoas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Maribel</a:t>
          </a:r>
          <a:endParaRPr lang="pt-BR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Pe</a:t>
          </a:r>
          <a:r>
            <a:rPr lang="pt-BR" sz="1500" kern="1200" dirty="0" smtClean="0"/>
            <a:t> Juliano</a:t>
          </a:r>
          <a:endParaRPr lang="pt-BR" sz="1500" kern="1200" dirty="0"/>
        </a:p>
      </dsp:txBody>
      <dsp:txXfrm>
        <a:off x="1982943" y="4848211"/>
        <a:ext cx="1440505" cy="1244930"/>
      </dsp:txXfrm>
    </dsp:sp>
    <dsp:sp modelId="{54049A37-A0F4-4F8B-941E-741D1C8BE1DA}">
      <dsp:nvSpPr>
        <dsp:cNvPr id="0" name=""/>
        <dsp:cNvSpPr/>
      </dsp:nvSpPr>
      <dsp:spPr>
        <a:xfrm>
          <a:off x="3279265" y="2511031"/>
          <a:ext cx="1715958" cy="229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224"/>
              </a:lnTo>
              <a:lnTo>
                <a:pt x="1715958" y="1149224"/>
              </a:lnTo>
              <a:lnTo>
                <a:pt x="1715958" y="22984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0B614-1525-4503-94EC-8F18D6AB619A}">
      <dsp:nvSpPr>
        <dsp:cNvPr id="0" name=""/>
        <dsp:cNvSpPr/>
      </dsp:nvSpPr>
      <dsp:spPr>
        <a:xfrm>
          <a:off x="4236239" y="4809479"/>
          <a:ext cx="1517969" cy="1011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err="1" smtClean="0">
              <a:solidFill>
                <a:schemeClr val="tx1"/>
              </a:solidFill>
            </a:rPr>
            <a:t>Vic</a:t>
          </a:r>
          <a:r>
            <a:rPr lang="pt-BR" sz="1500" b="1" kern="1200" dirty="0" smtClean="0">
              <a:solidFill>
                <a:schemeClr val="tx1"/>
              </a:solidFill>
            </a:rPr>
            <a:t>. Gravataí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Rose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Pe</a:t>
          </a:r>
          <a:r>
            <a:rPr lang="pt-BR" sz="1500" kern="1200" dirty="0" smtClean="0"/>
            <a:t> Alexsandro</a:t>
          </a:r>
          <a:endParaRPr lang="pt-BR" sz="1500" kern="1200" dirty="0"/>
        </a:p>
      </dsp:txBody>
      <dsp:txXfrm>
        <a:off x="4265879" y="4839119"/>
        <a:ext cx="1458689" cy="952699"/>
      </dsp:txXfrm>
    </dsp:sp>
    <dsp:sp modelId="{F2C66E02-FAE8-4AE7-8806-CB6D5A51A574}">
      <dsp:nvSpPr>
        <dsp:cNvPr id="0" name=""/>
        <dsp:cNvSpPr/>
      </dsp:nvSpPr>
      <dsp:spPr>
        <a:xfrm>
          <a:off x="3279265" y="2511031"/>
          <a:ext cx="3921537" cy="229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224"/>
              </a:lnTo>
              <a:lnTo>
                <a:pt x="3921537" y="1149224"/>
              </a:lnTo>
              <a:lnTo>
                <a:pt x="3921537" y="22984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DE459-226E-4346-8EF2-F22BD01919EB}">
      <dsp:nvSpPr>
        <dsp:cNvPr id="0" name=""/>
        <dsp:cNvSpPr/>
      </dsp:nvSpPr>
      <dsp:spPr>
        <a:xfrm>
          <a:off x="6441818" y="4809479"/>
          <a:ext cx="1517969" cy="1011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err="1" smtClean="0">
              <a:solidFill>
                <a:schemeClr val="tx1"/>
              </a:solidFill>
            </a:rPr>
            <a:t>Vic</a:t>
          </a:r>
          <a:r>
            <a:rPr lang="pt-BR" sz="1500" b="1" kern="1200" dirty="0" smtClean="0">
              <a:solidFill>
                <a:schemeClr val="tx1"/>
              </a:solidFill>
            </a:rPr>
            <a:t>. Guaíba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Clarice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Pe</a:t>
          </a:r>
          <a:r>
            <a:rPr lang="pt-BR" sz="1500" kern="1200" dirty="0" smtClean="0"/>
            <a:t> Adilson</a:t>
          </a:r>
          <a:endParaRPr lang="pt-BR" sz="1500" kern="1200" dirty="0"/>
        </a:p>
      </dsp:txBody>
      <dsp:txXfrm>
        <a:off x="6471458" y="4839119"/>
        <a:ext cx="1458689" cy="952699"/>
      </dsp:txXfrm>
    </dsp:sp>
    <dsp:sp modelId="{94B92BDB-B41B-4892-8DA9-EA0241B69798}">
      <dsp:nvSpPr>
        <dsp:cNvPr id="0" name=""/>
        <dsp:cNvSpPr/>
      </dsp:nvSpPr>
      <dsp:spPr>
        <a:xfrm>
          <a:off x="4323386" y="1011979"/>
          <a:ext cx="753170" cy="487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36"/>
              </a:lnTo>
              <a:lnTo>
                <a:pt x="753170" y="243536"/>
              </a:lnTo>
              <a:lnTo>
                <a:pt x="753170" y="4870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33F5B-1227-4DD3-B0F5-249E124A0721}">
      <dsp:nvSpPr>
        <dsp:cNvPr id="0" name=""/>
        <dsp:cNvSpPr/>
      </dsp:nvSpPr>
      <dsp:spPr>
        <a:xfrm>
          <a:off x="4317572" y="1499051"/>
          <a:ext cx="1517969" cy="1011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Sec</a:t>
          </a:r>
          <a:r>
            <a:rPr lang="pt-BR" sz="1500" kern="1200" dirty="0" smtClean="0"/>
            <a:t>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Diác. Fabiano</a:t>
          </a:r>
          <a:endParaRPr lang="pt-BR" sz="1500" kern="1200" dirty="0"/>
        </a:p>
      </dsp:txBody>
      <dsp:txXfrm>
        <a:off x="4347212" y="1528691"/>
        <a:ext cx="1458689" cy="952699"/>
      </dsp:txXfrm>
    </dsp:sp>
    <dsp:sp modelId="{8436FE2E-CD13-4746-BBED-4BFBCF9D9F23}">
      <dsp:nvSpPr>
        <dsp:cNvPr id="0" name=""/>
        <dsp:cNvSpPr/>
      </dsp:nvSpPr>
      <dsp:spPr>
        <a:xfrm>
          <a:off x="4323386" y="1011979"/>
          <a:ext cx="2877417" cy="487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36"/>
              </a:lnTo>
              <a:lnTo>
                <a:pt x="2877417" y="243536"/>
              </a:lnTo>
              <a:lnTo>
                <a:pt x="2877417" y="4870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A7F6F-2520-48DC-AC7D-E91CB2076DC7}">
      <dsp:nvSpPr>
        <dsp:cNvPr id="0" name=""/>
        <dsp:cNvSpPr/>
      </dsp:nvSpPr>
      <dsp:spPr>
        <a:xfrm>
          <a:off x="6441818" y="1499051"/>
          <a:ext cx="1517969" cy="1011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Bispo </a:t>
          </a:r>
          <a:r>
            <a:rPr lang="pt-BR" sz="1500" kern="1200" dirty="0" err="1" smtClean="0"/>
            <a:t>Ref</a:t>
          </a:r>
          <a:r>
            <a:rPr lang="pt-BR" sz="1500" kern="1200" dirty="0" smtClean="0"/>
            <a:t>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D. Leomar</a:t>
          </a:r>
          <a:endParaRPr lang="pt-BR" sz="1500" kern="1200" dirty="0"/>
        </a:p>
      </dsp:txBody>
      <dsp:txXfrm>
        <a:off x="6471458" y="1528691"/>
        <a:ext cx="1458689" cy="952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497942" y="777033"/>
          <a:ext cx="1717485" cy="114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CIAVIC </a:t>
          </a:r>
          <a:endParaRPr lang="pt-BR" sz="2100" kern="1200" dirty="0"/>
        </a:p>
      </dsp:txBody>
      <dsp:txXfrm>
        <a:off x="3531478" y="810569"/>
        <a:ext cx="1650413" cy="1077918"/>
      </dsp:txXfrm>
    </dsp:sp>
    <dsp:sp modelId="{575466D4-A45D-4E43-B3A9-69F218D33E5E}">
      <dsp:nvSpPr>
        <dsp:cNvPr id="0" name=""/>
        <dsp:cNvSpPr/>
      </dsp:nvSpPr>
      <dsp:spPr>
        <a:xfrm>
          <a:off x="911460" y="1922024"/>
          <a:ext cx="3445224" cy="919221"/>
        </a:xfrm>
        <a:custGeom>
          <a:avLst/>
          <a:gdLst/>
          <a:ahLst/>
          <a:cxnLst/>
          <a:rect l="0" t="0" r="0" b="0"/>
          <a:pathLst>
            <a:path>
              <a:moveTo>
                <a:pt x="3445224" y="0"/>
              </a:moveTo>
              <a:lnTo>
                <a:pt x="3445224" y="459610"/>
              </a:lnTo>
              <a:lnTo>
                <a:pt x="0" y="459610"/>
              </a:lnTo>
              <a:lnTo>
                <a:pt x="0" y="919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8BF0-E512-49C2-95A0-03AD89C49311}">
      <dsp:nvSpPr>
        <dsp:cNvPr id="0" name=""/>
        <dsp:cNvSpPr/>
      </dsp:nvSpPr>
      <dsp:spPr>
        <a:xfrm>
          <a:off x="52717" y="2841245"/>
          <a:ext cx="1717485" cy="114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Padre </a:t>
          </a:r>
          <a:r>
            <a:rPr lang="pt-BR" sz="2100" kern="1200" dirty="0" err="1" smtClean="0"/>
            <a:t>Ref</a:t>
          </a:r>
          <a:r>
            <a:rPr lang="pt-BR" sz="2100" kern="1200" dirty="0" smtClean="0"/>
            <a:t>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Pe. Chico</a:t>
          </a:r>
          <a:endParaRPr lang="pt-BR" sz="2100" kern="1200" dirty="0"/>
        </a:p>
      </dsp:txBody>
      <dsp:txXfrm>
        <a:off x="86253" y="2874781"/>
        <a:ext cx="1650413" cy="1077918"/>
      </dsp:txXfrm>
    </dsp:sp>
    <dsp:sp modelId="{51ABE633-9F1A-47FC-86D2-497EA3AD4B19}">
      <dsp:nvSpPr>
        <dsp:cNvPr id="0" name=""/>
        <dsp:cNvSpPr/>
      </dsp:nvSpPr>
      <dsp:spPr>
        <a:xfrm>
          <a:off x="3081520" y="1922024"/>
          <a:ext cx="1275164" cy="919221"/>
        </a:xfrm>
        <a:custGeom>
          <a:avLst/>
          <a:gdLst/>
          <a:ahLst/>
          <a:cxnLst/>
          <a:rect l="0" t="0" r="0" b="0"/>
          <a:pathLst>
            <a:path>
              <a:moveTo>
                <a:pt x="1275164" y="0"/>
              </a:moveTo>
              <a:lnTo>
                <a:pt x="1275164" y="459610"/>
              </a:lnTo>
              <a:lnTo>
                <a:pt x="0" y="459610"/>
              </a:lnTo>
              <a:lnTo>
                <a:pt x="0" y="919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03EB0-55E0-4CD8-B0B9-D05228C54C44}">
      <dsp:nvSpPr>
        <dsp:cNvPr id="0" name=""/>
        <dsp:cNvSpPr/>
      </dsp:nvSpPr>
      <dsp:spPr>
        <a:xfrm>
          <a:off x="2222777" y="2841245"/>
          <a:ext cx="1717485" cy="114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err="1" smtClean="0"/>
            <a:t>Coord</a:t>
          </a:r>
          <a:r>
            <a:rPr lang="pt-BR" sz="2100" kern="1200" dirty="0" smtClean="0"/>
            <a:t> Leigo: Jurema</a:t>
          </a:r>
          <a:endParaRPr lang="pt-BR" sz="2100" kern="1200" dirty="0"/>
        </a:p>
      </dsp:txBody>
      <dsp:txXfrm>
        <a:off x="2256313" y="2874781"/>
        <a:ext cx="1650413" cy="1077918"/>
      </dsp:txXfrm>
    </dsp:sp>
    <dsp:sp modelId="{94B92BDB-B41B-4892-8DA9-EA0241B69798}">
      <dsp:nvSpPr>
        <dsp:cNvPr id="0" name=""/>
        <dsp:cNvSpPr/>
      </dsp:nvSpPr>
      <dsp:spPr>
        <a:xfrm>
          <a:off x="4356685" y="1922024"/>
          <a:ext cx="947828" cy="919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610"/>
              </a:lnTo>
              <a:lnTo>
                <a:pt x="947828" y="459610"/>
              </a:lnTo>
              <a:lnTo>
                <a:pt x="947828" y="919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33F5B-1227-4DD3-B0F5-249E124A0721}">
      <dsp:nvSpPr>
        <dsp:cNvPr id="0" name=""/>
        <dsp:cNvSpPr/>
      </dsp:nvSpPr>
      <dsp:spPr>
        <a:xfrm>
          <a:off x="4445771" y="2841245"/>
          <a:ext cx="1717485" cy="114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err="1" smtClean="0"/>
            <a:t>Sec</a:t>
          </a:r>
          <a:r>
            <a:rPr lang="pt-BR" sz="2100" kern="1200" dirty="0" smtClean="0"/>
            <a:t>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Diác. Fabiano</a:t>
          </a:r>
          <a:endParaRPr lang="pt-BR" sz="2100" kern="1200" dirty="0"/>
        </a:p>
      </dsp:txBody>
      <dsp:txXfrm>
        <a:off x="4479307" y="2874781"/>
        <a:ext cx="1650413" cy="1077918"/>
      </dsp:txXfrm>
    </dsp:sp>
    <dsp:sp modelId="{1A3486E2-BBB4-447B-BAB9-96027DF5A6EF}">
      <dsp:nvSpPr>
        <dsp:cNvPr id="0" name=""/>
        <dsp:cNvSpPr/>
      </dsp:nvSpPr>
      <dsp:spPr>
        <a:xfrm>
          <a:off x="4356685" y="1922024"/>
          <a:ext cx="3198800" cy="958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149"/>
              </a:lnTo>
              <a:lnTo>
                <a:pt x="3198800" y="479149"/>
              </a:lnTo>
              <a:lnTo>
                <a:pt x="3198800" y="958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22540-62DF-43CC-B0A6-43124B4E7292}">
      <dsp:nvSpPr>
        <dsp:cNvPr id="0" name=""/>
        <dsp:cNvSpPr/>
      </dsp:nvSpPr>
      <dsp:spPr>
        <a:xfrm>
          <a:off x="6696742" y="2880324"/>
          <a:ext cx="1717485" cy="114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Bispo </a:t>
          </a:r>
          <a:r>
            <a:rPr lang="pt-BR" sz="2100" kern="1200" dirty="0" err="1" smtClean="0"/>
            <a:t>Ref</a:t>
          </a:r>
          <a:r>
            <a:rPr lang="pt-BR" sz="2100" kern="1200" dirty="0" smtClean="0"/>
            <a:t>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D. Leomar</a:t>
          </a:r>
          <a:endParaRPr lang="pt-BR" sz="2100" kern="1200" dirty="0"/>
        </a:p>
      </dsp:txBody>
      <dsp:txXfrm>
        <a:off x="6730278" y="2913860"/>
        <a:ext cx="1650413" cy="10779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240370" y="0"/>
          <a:ext cx="2336603" cy="1557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Vicariato POA </a:t>
          </a:r>
          <a:endParaRPr lang="pt-BR" sz="2500" kern="1200" dirty="0"/>
        </a:p>
      </dsp:txBody>
      <dsp:txXfrm>
        <a:off x="3285995" y="45625"/>
        <a:ext cx="2245353" cy="1466485"/>
      </dsp:txXfrm>
    </dsp:sp>
    <dsp:sp modelId="{575466D4-A45D-4E43-B3A9-69F218D33E5E}">
      <dsp:nvSpPr>
        <dsp:cNvPr id="0" name=""/>
        <dsp:cNvSpPr/>
      </dsp:nvSpPr>
      <dsp:spPr>
        <a:xfrm>
          <a:off x="1240308" y="1557735"/>
          <a:ext cx="3168364" cy="290952"/>
        </a:xfrm>
        <a:custGeom>
          <a:avLst/>
          <a:gdLst/>
          <a:ahLst/>
          <a:cxnLst/>
          <a:rect l="0" t="0" r="0" b="0"/>
          <a:pathLst>
            <a:path>
              <a:moveTo>
                <a:pt x="3168364" y="0"/>
              </a:moveTo>
              <a:lnTo>
                <a:pt x="3168364" y="145476"/>
              </a:lnTo>
              <a:lnTo>
                <a:pt x="0" y="145476"/>
              </a:lnTo>
              <a:lnTo>
                <a:pt x="0" y="2909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8BF0-E512-49C2-95A0-03AD89C49311}">
      <dsp:nvSpPr>
        <dsp:cNvPr id="0" name=""/>
        <dsp:cNvSpPr/>
      </dsp:nvSpPr>
      <dsp:spPr>
        <a:xfrm>
          <a:off x="72006" y="1848688"/>
          <a:ext cx="2336603" cy="15577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Padre </a:t>
          </a:r>
          <a:r>
            <a:rPr lang="pt-BR" sz="2500" kern="1200" dirty="0" err="1" smtClean="0"/>
            <a:t>Ref</a:t>
          </a:r>
          <a:r>
            <a:rPr lang="pt-BR" sz="2500" kern="1200" dirty="0" smtClean="0"/>
            <a:t>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Pe. Chico </a:t>
          </a:r>
          <a:endParaRPr lang="pt-BR" sz="2500" kern="1200" dirty="0"/>
        </a:p>
      </dsp:txBody>
      <dsp:txXfrm>
        <a:off x="117631" y="1894313"/>
        <a:ext cx="2245353" cy="1466485"/>
      </dsp:txXfrm>
    </dsp:sp>
    <dsp:sp modelId="{51ABE633-9F1A-47FC-86D2-497EA3AD4B19}">
      <dsp:nvSpPr>
        <dsp:cNvPr id="0" name=""/>
        <dsp:cNvSpPr/>
      </dsp:nvSpPr>
      <dsp:spPr>
        <a:xfrm>
          <a:off x="4192630" y="1557735"/>
          <a:ext cx="216042" cy="290952"/>
        </a:xfrm>
        <a:custGeom>
          <a:avLst/>
          <a:gdLst/>
          <a:ahLst/>
          <a:cxnLst/>
          <a:rect l="0" t="0" r="0" b="0"/>
          <a:pathLst>
            <a:path>
              <a:moveTo>
                <a:pt x="216042" y="0"/>
              </a:moveTo>
              <a:lnTo>
                <a:pt x="216042" y="145476"/>
              </a:lnTo>
              <a:lnTo>
                <a:pt x="0" y="145476"/>
              </a:lnTo>
              <a:lnTo>
                <a:pt x="0" y="2909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03EB0-55E0-4CD8-B0B9-D05228C54C44}">
      <dsp:nvSpPr>
        <dsp:cNvPr id="0" name=""/>
        <dsp:cNvSpPr/>
      </dsp:nvSpPr>
      <dsp:spPr>
        <a:xfrm>
          <a:off x="3024328" y="1848688"/>
          <a:ext cx="2336603" cy="15577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err="1" smtClean="0"/>
            <a:t>Coord</a:t>
          </a:r>
          <a:r>
            <a:rPr lang="pt-BR" sz="2500" kern="1200" dirty="0" smtClean="0"/>
            <a:t> Leigo: </a:t>
          </a:r>
          <a:r>
            <a:rPr lang="pt-BR" sz="2500" kern="1200" dirty="0" err="1" smtClean="0"/>
            <a:t>Patricia</a:t>
          </a:r>
          <a:endParaRPr lang="pt-BR" sz="2500" kern="1200" dirty="0"/>
        </a:p>
      </dsp:txBody>
      <dsp:txXfrm>
        <a:off x="3069953" y="1894313"/>
        <a:ext cx="2245353" cy="1466485"/>
      </dsp:txXfrm>
    </dsp:sp>
    <dsp:sp modelId="{C3928A54-AE66-4473-B535-24A6E1C5CA2C}">
      <dsp:nvSpPr>
        <dsp:cNvPr id="0" name=""/>
        <dsp:cNvSpPr/>
      </dsp:nvSpPr>
      <dsp:spPr>
        <a:xfrm>
          <a:off x="4192630" y="3406423"/>
          <a:ext cx="1897824" cy="197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81"/>
              </a:lnTo>
              <a:lnTo>
                <a:pt x="1897824" y="98581"/>
              </a:lnTo>
              <a:lnTo>
                <a:pt x="1897824" y="1971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951CC-A0CA-447F-A1A9-B449EA065184}">
      <dsp:nvSpPr>
        <dsp:cNvPr id="0" name=""/>
        <dsp:cNvSpPr/>
      </dsp:nvSpPr>
      <dsp:spPr>
        <a:xfrm>
          <a:off x="5278543" y="3603586"/>
          <a:ext cx="1623822" cy="1126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err="1" smtClean="0"/>
            <a:t>Coord</a:t>
          </a:r>
          <a:endParaRPr lang="pt-BR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paroquial</a:t>
          </a:r>
          <a:endParaRPr lang="pt-BR" sz="2500" kern="1200" dirty="0"/>
        </a:p>
      </dsp:txBody>
      <dsp:txXfrm>
        <a:off x="5311537" y="3636580"/>
        <a:ext cx="1557834" cy="1060504"/>
      </dsp:txXfrm>
    </dsp:sp>
    <dsp:sp modelId="{21403DB6-5132-42D5-85C0-D4C115460713}">
      <dsp:nvSpPr>
        <dsp:cNvPr id="0" name=""/>
        <dsp:cNvSpPr/>
      </dsp:nvSpPr>
      <dsp:spPr>
        <a:xfrm>
          <a:off x="2104419" y="3406423"/>
          <a:ext cx="2088210" cy="168640"/>
        </a:xfrm>
        <a:custGeom>
          <a:avLst/>
          <a:gdLst/>
          <a:ahLst/>
          <a:cxnLst/>
          <a:rect l="0" t="0" r="0" b="0"/>
          <a:pathLst>
            <a:path>
              <a:moveTo>
                <a:pt x="2088210" y="0"/>
              </a:moveTo>
              <a:lnTo>
                <a:pt x="2088210" y="84320"/>
              </a:lnTo>
              <a:lnTo>
                <a:pt x="0" y="84320"/>
              </a:lnTo>
              <a:lnTo>
                <a:pt x="0" y="16864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D0225-C189-4474-B3EE-B9422E410484}">
      <dsp:nvSpPr>
        <dsp:cNvPr id="0" name=""/>
        <dsp:cNvSpPr/>
      </dsp:nvSpPr>
      <dsp:spPr>
        <a:xfrm>
          <a:off x="1224139" y="3575064"/>
          <a:ext cx="1760560" cy="1152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err="1" smtClean="0"/>
            <a:t>Coord</a:t>
          </a:r>
          <a:r>
            <a:rPr lang="pt-BR" sz="2500" kern="1200" dirty="0" smtClean="0"/>
            <a:t> paroquial</a:t>
          </a:r>
          <a:endParaRPr lang="pt-BR" sz="2500" kern="1200" dirty="0"/>
        </a:p>
      </dsp:txBody>
      <dsp:txXfrm>
        <a:off x="1257884" y="3608809"/>
        <a:ext cx="1693070" cy="1084657"/>
      </dsp:txXfrm>
    </dsp:sp>
    <dsp:sp modelId="{94B92BDB-B41B-4892-8DA9-EA0241B69798}">
      <dsp:nvSpPr>
        <dsp:cNvPr id="0" name=""/>
        <dsp:cNvSpPr/>
      </dsp:nvSpPr>
      <dsp:spPr>
        <a:xfrm>
          <a:off x="4408672" y="1557735"/>
          <a:ext cx="2808293" cy="290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476"/>
              </a:lnTo>
              <a:lnTo>
                <a:pt x="2808293" y="145476"/>
              </a:lnTo>
              <a:lnTo>
                <a:pt x="2808293" y="2909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33F5B-1227-4DD3-B0F5-249E124A0721}">
      <dsp:nvSpPr>
        <dsp:cNvPr id="0" name=""/>
        <dsp:cNvSpPr/>
      </dsp:nvSpPr>
      <dsp:spPr>
        <a:xfrm>
          <a:off x="6048664" y="1848688"/>
          <a:ext cx="2336603" cy="15577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err="1" smtClean="0"/>
            <a:t>Sec</a:t>
          </a:r>
          <a:r>
            <a:rPr lang="pt-BR" sz="2500" kern="1200" dirty="0" smtClean="0"/>
            <a:t>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Cristina</a:t>
          </a:r>
          <a:endParaRPr lang="pt-BR" sz="2500" kern="1200" dirty="0"/>
        </a:p>
      </dsp:txBody>
      <dsp:txXfrm>
        <a:off x="6094289" y="1894313"/>
        <a:ext cx="2245353" cy="14664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2B329-1F39-4EEA-97F1-FD83C72EA76B}">
      <dsp:nvSpPr>
        <dsp:cNvPr id="0" name=""/>
        <dsp:cNvSpPr/>
      </dsp:nvSpPr>
      <dsp:spPr>
        <a:xfrm>
          <a:off x="963877" y="8414"/>
          <a:ext cx="284252" cy="28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/>
        </a:p>
      </dsp:txBody>
      <dsp:txXfrm>
        <a:off x="963877" y="8414"/>
        <a:ext cx="284252" cy="284252"/>
      </dsp:txXfrm>
    </dsp:sp>
    <dsp:sp modelId="{3F28C489-6FEE-4AF5-A99F-EC3C0934D1E3}">
      <dsp:nvSpPr>
        <dsp:cNvPr id="0" name=""/>
        <dsp:cNvSpPr/>
      </dsp:nvSpPr>
      <dsp:spPr>
        <a:xfrm>
          <a:off x="295232" y="193"/>
          <a:ext cx="1065718" cy="1065718"/>
        </a:xfrm>
        <a:prstGeom prst="circularArrow">
          <a:avLst>
            <a:gd name="adj1" fmla="val 5201"/>
            <a:gd name="adj2" fmla="val 335982"/>
            <a:gd name="adj3" fmla="val 21292960"/>
            <a:gd name="adj4" fmla="val 19766486"/>
            <a:gd name="adj5" fmla="val 606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BA0DFF-BC92-46D3-8388-94D13FAFC3EC}">
      <dsp:nvSpPr>
        <dsp:cNvPr id="0" name=""/>
        <dsp:cNvSpPr/>
      </dsp:nvSpPr>
      <dsp:spPr>
        <a:xfrm>
          <a:off x="1135635" y="537032"/>
          <a:ext cx="284252" cy="28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/>
        </a:p>
      </dsp:txBody>
      <dsp:txXfrm>
        <a:off x="1135635" y="537032"/>
        <a:ext cx="284252" cy="284252"/>
      </dsp:txXfrm>
    </dsp:sp>
    <dsp:sp modelId="{A727597B-048F-48BE-AB3A-A3CD6CAAC55A}">
      <dsp:nvSpPr>
        <dsp:cNvPr id="0" name=""/>
        <dsp:cNvSpPr/>
      </dsp:nvSpPr>
      <dsp:spPr>
        <a:xfrm>
          <a:off x="295232" y="193"/>
          <a:ext cx="1065718" cy="1065718"/>
        </a:xfrm>
        <a:prstGeom prst="circularArrow">
          <a:avLst>
            <a:gd name="adj1" fmla="val 5201"/>
            <a:gd name="adj2" fmla="val 335982"/>
            <a:gd name="adj3" fmla="val 4014406"/>
            <a:gd name="adj4" fmla="val 2253701"/>
            <a:gd name="adj5" fmla="val 6068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32BBFB-2009-4C1C-B43C-17CE8B5CECF0}">
      <dsp:nvSpPr>
        <dsp:cNvPr id="0" name=""/>
        <dsp:cNvSpPr/>
      </dsp:nvSpPr>
      <dsp:spPr>
        <a:xfrm>
          <a:off x="685965" y="863737"/>
          <a:ext cx="284252" cy="28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/>
        </a:p>
      </dsp:txBody>
      <dsp:txXfrm>
        <a:off x="685965" y="863737"/>
        <a:ext cx="284252" cy="284252"/>
      </dsp:txXfrm>
    </dsp:sp>
    <dsp:sp modelId="{ADAD7920-6DF2-48DB-B9F7-7B950EC2898B}">
      <dsp:nvSpPr>
        <dsp:cNvPr id="0" name=""/>
        <dsp:cNvSpPr/>
      </dsp:nvSpPr>
      <dsp:spPr>
        <a:xfrm>
          <a:off x="295232" y="193"/>
          <a:ext cx="1065718" cy="1065718"/>
        </a:xfrm>
        <a:prstGeom prst="circularArrow">
          <a:avLst>
            <a:gd name="adj1" fmla="val 5201"/>
            <a:gd name="adj2" fmla="val 335982"/>
            <a:gd name="adj3" fmla="val 8210317"/>
            <a:gd name="adj4" fmla="val 6449612"/>
            <a:gd name="adj5" fmla="val 6068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712EC-D263-47EB-8D1B-C087DB56F794}">
      <dsp:nvSpPr>
        <dsp:cNvPr id="0" name=""/>
        <dsp:cNvSpPr/>
      </dsp:nvSpPr>
      <dsp:spPr>
        <a:xfrm>
          <a:off x="236295" y="537032"/>
          <a:ext cx="284252" cy="28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/>
        </a:p>
      </dsp:txBody>
      <dsp:txXfrm>
        <a:off x="236295" y="537032"/>
        <a:ext cx="284252" cy="284252"/>
      </dsp:txXfrm>
    </dsp:sp>
    <dsp:sp modelId="{C889A935-AAEE-45C5-947C-535372089CCE}">
      <dsp:nvSpPr>
        <dsp:cNvPr id="0" name=""/>
        <dsp:cNvSpPr/>
      </dsp:nvSpPr>
      <dsp:spPr>
        <a:xfrm>
          <a:off x="295232" y="193"/>
          <a:ext cx="1065718" cy="1065718"/>
        </a:xfrm>
        <a:prstGeom prst="circularArrow">
          <a:avLst>
            <a:gd name="adj1" fmla="val 5201"/>
            <a:gd name="adj2" fmla="val 335982"/>
            <a:gd name="adj3" fmla="val 12297532"/>
            <a:gd name="adj4" fmla="val 10771058"/>
            <a:gd name="adj5" fmla="val 6068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2E947-CBAD-4570-B5E2-CE9C6BC1FC65}">
      <dsp:nvSpPr>
        <dsp:cNvPr id="0" name=""/>
        <dsp:cNvSpPr/>
      </dsp:nvSpPr>
      <dsp:spPr>
        <a:xfrm>
          <a:off x="408054" y="8414"/>
          <a:ext cx="284252" cy="28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/>
        </a:p>
      </dsp:txBody>
      <dsp:txXfrm>
        <a:off x="408054" y="8414"/>
        <a:ext cx="284252" cy="284252"/>
      </dsp:txXfrm>
    </dsp:sp>
    <dsp:sp modelId="{094887B1-342B-4FA9-817F-CCE225D6F08A}">
      <dsp:nvSpPr>
        <dsp:cNvPr id="0" name=""/>
        <dsp:cNvSpPr/>
      </dsp:nvSpPr>
      <dsp:spPr>
        <a:xfrm>
          <a:off x="295232" y="193"/>
          <a:ext cx="1065718" cy="1065718"/>
        </a:xfrm>
        <a:prstGeom prst="circularArrow">
          <a:avLst>
            <a:gd name="adj1" fmla="val 5201"/>
            <a:gd name="adj2" fmla="val 335982"/>
            <a:gd name="adj3" fmla="val 16865395"/>
            <a:gd name="adj4" fmla="val 15198622"/>
            <a:gd name="adj5" fmla="val 6068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240370" y="0"/>
          <a:ext cx="2336603" cy="1557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Vicariato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Guaíba </a:t>
          </a:r>
          <a:endParaRPr lang="pt-BR" sz="3100" kern="1200" dirty="0"/>
        </a:p>
      </dsp:txBody>
      <dsp:txXfrm>
        <a:off x="3285995" y="45625"/>
        <a:ext cx="2245353" cy="1466485"/>
      </dsp:txXfrm>
    </dsp:sp>
    <dsp:sp modelId="{575466D4-A45D-4E43-B3A9-69F218D33E5E}">
      <dsp:nvSpPr>
        <dsp:cNvPr id="0" name=""/>
        <dsp:cNvSpPr/>
      </dsp:nvSpPr>
      <dsp:spPr>
        <a:xfrm>
          <a:off x="1240308" y="1557735"/>
          <a:ext cx="3168364" cy="1178573"/>
        </a:xfrm>
        <a:custGeom>
          <a:avLst/>
          <a:gdLst/>
          <a:ahLst/>
          <a:cxnLst/>
          <a:rect l="0" t="0" r="0" b="0"/>
          <a:pathLst>
            <a:path>
              <a:moveTo>
                <a:pt x="3168364" y="0"/>
              </a:moveTo>
              <a:lnTo>
                <a:pt x="3168364" y="589286"/>
              </a:lnTo>
              <a:lnTo>
                <a:pt x="0" y="589286"/>
              </a:lnTo>
              <a:lnTo>
                <a:pt x="0" y="11785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8BF0-E512-49C2-95A0-03AD89C49311}">
      <dsp:nvSpPr>
        <dsp:cNvPr id="0" name=""/>
        <dsp:cNvSpPr/>
      </dsp:nvSpPr>
      <dsp:spPr>
        <a:xfrm>
          <a:off x="72006" y="2736309"/>
          <a:ext cx="2336603" cy="15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Padre </a:t>
          </a:r>
          <a:r>
            <a:rPr lang="pt-BR" sz="3100" kern="1200" dirty="0" err="1" smtClean="0"/>
            <a:t>Ref</a:t>
          </a:r>
          <a:r>
            <a:rPr lang="pt-BR" sz="3100" kern="1200" dirty="0" smtClean="0"/>
            <a:t>: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Pe. Adilson</a:t>
          </a:r>
          <a:endParaRPr lang="pt-BR" sz="3100" kern="1200" dirty="0"/>
        </a:p>
      </dsp:txBody>
      <dsp:txXfrm>
        <a:off x="117631" y="2781934"/>
        <a:ext cx="2245353" cy="1466485"/>
      </dsp:txXfrm>
    </dsp:sp>
    <dsp:sp modelId="{51ABE633-9F1A-47FC-86D2-497EA3AD4B19}">
      <dsp:nvSpPr>
        <dsp:cNvPr id="0" name=""/>
        <dsp:cNvSpPr/>
      </dsp:nvSpPr>
      <dsp:spPr>
        <a:xfrm>
          <a:off x="4192630" y="1557735"/>
          <a:ext cx="216042" cy="1178573"/>
        </a:xfrm>
        <a:custGeom>
          <a:avLst/>
          <a:gdLst/>
          <a:ahLst/>
          <a:cxnLst/>
          <a:rect l="0" t="0" r="0" b="0"/>
          <a:pathLst>
            <a:path>
              <a:moveTo>
                <a:pt x="216042" y="0"/>
              </a:moveTo>
              <a:lnTo>
                <a:pt x="216042" y="589286"/>
              </a:lnTo>
              <a:lnTo>
                <a:pt x="0" y="589286"/>
              </a:lnTo>
              <a:lnTo>
                <a:pt x="0" y="11785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03EB0-55E0-4CD8-B0B9-D05228C54C44}">
      <dsp:nvSpPr>
        <dsp:cNvPr id="0" name=""/>
        <dsp:cNvSpPr/>
      </dsp:nvSpPr>
      <dsp:spPr>
        <a:xfrm>
          <a:off x="3024328" y="2736309"/>
          <a:ext cx="2336603" cy="15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err="1" smtClean="0"/>
            <a:t>Coord</a:t>
          </a:r>
          <a:r>
            <a:rPr lang="pt-BR" sz="3100" kern="1200" dirty="0" smtClean="0"/>
            <a:t> Leigo: Clarice</a:t>
          </a:r>
          <a:endParaRPr lang="pt-BR" sz="3100" kern="1200" dirty="0"/>
        </a:p>
      </dsp:txBody>
      <dsp:txXfrm>
        <a:off x="3069953" y="2781934"/>
        <a:ext cx="2245353" cy="1466485"/>
      </dsp:txXfrm>
    </dsp:sp>
    <dsp:sp modelId="{94B92BDB-B41B-4892-8DA9-EA0241B69798}">
      <dsp:nvSpPr>
        <dsp:cNvPr id="0" name=""/>
        <dsp:cNvSpPr/>
      </dsp:nvSpPr>
      <dsp:spPr>
        <a:xfrm>
          <a:off x="4408672" y="1557735"/>
          <a:ext cx="2808293" cy="1178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286"/>
              </a:lnTo>
              <a:lnTo>
                <a:pt x="2808293" y="589286"/>
              </a:lnTo>
              <a:lnTo>
                <a:pt x="2808293" y="11785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33F5B-1227-4DD3-B0F5-249E124A0721}">
      <dsp:nvSpPr>
        <dsp:cNvPr id="0" name=""/>
        <dsp:cNvSpPr/>
      </dsp:nvSpPr>
      <dsp:spPr>
        <a:xfrm>
          <a:off x="6048664" y="2736309"/>
          <a:ext cx="2336603" cy="155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err="1" smtClean="0"/>
            <a:t>Sec</a:t>
          </a:r>
          <a:r>
            <a:rPr lang="pt-BR" sz="3100" kern="1200" dirty="0" smtClean="0"/>
            <a:t>: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 dirty="0"/>
        </a:p>
      </dsp:txBody>
      <dsp:txXfrm>
        <a:off x="6094289" y="2781934"/>
        <a:ext cx="2245353" cy="14664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AA96-1D9E-44DB-8937-7B23B664FF56}">
      <dsp:nvSpPr>
        <dsp:cNvPr id="0" name=""/>
        <dsp:cNvSpPr/>
      </dsp:nvSpPr>
      <dsp:spPr>
        <a:xfrm>
          <a:off x="3240370" y="0"/>
          <a:ext cx="2336603" cy="155773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Vicariato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Canoas </a:t>
          </a:r>
          <a:endParaRPr lang="pt-BR" sz="3100" kern="1200" dirty="0"/>
        </a:p>
      </dsp:txBody>
      <dsp:txXfrm>
        <a:off x="3285995" y="45625"/>
        <a:ext cx="2245353" cy="1466485"/>
      </dsp:txXfrm>
    </dsp:sp>
    <dsp:sp modelId="{575466D4-A45D-4E43-B3A9-69F218D33E5E}">
      <dsp:nvSpPr>
        <dsp:cNvPr id="0" name=""/>
        <dsp:cNvSpPr/>
      </dsp:nvSpPr>
      <dsp:spPr>
        <a:xfrm>
          <a:off x="1240308" y="1557735"/>
          <a:ext cx="3168364" cy="1178573"/>
        </a:xfrm>
        <a:custGeom>
          <a:avLst/>
          <a:gdLst/>
          <a:ahLst/>
          <a:cxnLst/>
          <a:rect l="0" t="0" r="0" b="0"/>
          <a:pathLst>
            <a:path>
              <a:moveTo>
                <a:pt x="3168364" y="0"/>
              </a:moveTo>
              <a:lnTo>
                <a:pt x="3168364" y="589286"/>
              </a:lnTo>
              <a:lnTo>
                <a:pt x="0" y="589286"/>
              </a:lnTo>
              <a:lnTo>
                <a:pt x="0" y="117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8BF0-E512-49C2-95A0-03AD89C49311}">
      <dsp:nvSpPr>
        <dsp:cNvPr id="0" name=""/>
        <dsp:cNvSpPr/>
      </dsp:nvSpPr>
      <dsp:spPr>
        <a:xfrm>
          <a:off x="72006" y="2736309"/>
          <a:ext cx="2336603" cy="15577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Padre </a:t>
          </a:r>
          <a:r>
            <a:rPr lang="pt-BR" sz="3100" kern="1200" dirty="0" err="1" smtClean="0"/>
            <a:t>Ref</a:t>
          </a:r>
          <a:r>
            <a:rPr lang="pt-BR" sz="3100" kern="1200" dirty="0" smtClean="0"/>
            <a:t>: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Pe. Juliano</a:t>
          </a:r>
          <a:endParaRPr lang="pt-BR" sz="3100" kern="1200" dirty="0"/>
        </a:p>
      </dsp:txBody>
      <dsp:txXfrm>
        <a:off x="117631" y="2781934"/>
        <a:ext cx="2245353" cy="1466485"/>
      </dsp:txXfrm>
    </dsp:sp>
    <dsp:sp modelId="{51ABE633-9F1A-47FC-86D2-497EA3AD4B19}">
      <dsp:nvSpPr>
        <dsp:cNvPr id="0" name=""/>
        <dsp:cNvSpPr/>
      </dsp:nvSpPr>
      <dsp:spPr>
        <a:xfrm>
          <a:off x="4192630" y="1557735"/>
          <a:ext cx="216042" cy="1178573"/>
        </a:xfrm>
        <a:custGeom>
          <a:avLst/>
          <a:gdLst/>
          <a:ahLst/>
          <a:cxnLst/>
          <a:rect l="0" t="0" r="0" b="0"/>
          <a:pathLst>
            <a:path>
              <a:moveTo>
                <a:pt x="216042" y="0"/>
              </a:moveTo>
              <a:lnTo>
                <a:pt x="216042" y="589286"/>
              </a:lnTo>
              <a:lnTo>
                <a:pt x="0" y="589286"/>
              </a:lnTo>
              <a:lnTo>
                <a:pt x="0" y="117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03EB0-55E0-4CD8-B0B9-D05228C54C44}">
      <dsp:nvSpPr>
        <dsp:cNvPr id="0" name=""/>
        <dsp:cNvSpPr/>
      </dsp:nvSpPr>
      <dsp:spPr>
        <a:xfrm>
          <a:off x="3024328" y="2736309"/>
          <a:ext cx="2336603" cy="15577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err="1" smtClean="0"/>
            <a:t>Coord</a:t>
          </a:r>
          <a:r>
            <a:rPr lang="pt-BR" sz="3100" kern="1200" dirty="0" smtClean="0"/>
            <a:t> Leigo: </a:t>
          </a:r>
          <a:r>
            <a:rPr lang="pt-BR" sz="3100" kern="1200" dirty="0" err="1" smtClean="0"/>
            <a:t>Maribel</a:t>
          </a:r>
          <a:endParaRPr lang="pt-BR" sz="3100" kern="1200" dirty="0"/>
        </a:p>
      </dsp:txBody>
      <dsp:txXfrm>
        <a:off x="3069953" y="2781934"/>
        <a:ext cx="2245353" cy="1466485"/>
      </dsp:txXfrm>
    </dsp:sp>
    <dsp:sp modelId="{94B92BDB-B41B-4892-8DA9-EA0241B69798}">
      <dsp:nvSpPr>
        <dsp:cNvPr id="0" name=""/>
        <dsp:cNvSpPr/>
      </dsp:nvSpPr>
      <dsp:spPr>
        <a:xfrm>
          <a:off x="4408672" y="1557735"/>
          <a:ext cx="2808293" cy="1178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286"/>
              </a:lnTo>
              <a:lnTo>
                <a:pt x="2808293" y="589286"/>
              </a:lnTo>
              <a:lnTo>
                <a:pt x="2808293" y="1178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33F5B-1227-4DD3-B0F5-249E124A0721}">
      <dsp:nvSpPr>
        <dsp:cNvPr id="0" name=""/>
        <dsp:cNvSpPr/>
      </dsp:nvSpPr>
      <dsp:spPr>
        <a:xfrm>
          <a:off x="6048664" y="2736309"/>
          <a:ext cx="2336603" cy="15577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err="1" smtClean="0"/>
            <a:t>Sec</a:t>
          </a:r>
          <a:r>
            <a:rPr lang="pt-BR" sz="3100" kern="1200" dirty="0" smtClean="0"/>
            <a:t>: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 dirty="0"/>
        </a:p>
      </dsp:txBody>
      <dsp:txXfrm>
        <a:off x="6094289" y="2781934"/>
        <a:ext cx="2245353" cy="1466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4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91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43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48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32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82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44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32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50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43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0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C322-2177-4681-9A1B-CF7948863B5D}" type="datetimeFigureOut">
              <a:rPr lang="pt-BR" smtClean="0"/>
              <a:t>08/04/2017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E8D52-B8B6-4531-BC68-707F07A63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9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34124901"/>
              </p:ext>
            </p:extLst>
          </p:nvPr>
        </p:nvGraphicFramePr>
        <p:xfrm>
          <a:off x="1115616" y="2060848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1001179" y="3717032"/>
            <a:ext cx="1701482" cy="942300"/>
            <a:chOff x="2880315" y="1440161"/>
            <a:chExt cx="1413450" cy="94230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880315" y="1440161"/>
              <a:ext cx="1413450" cy="9423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2907914" y="1467760"/>
              <a:ext cx="1358252" cy="887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100" dirty="0" smtClean="0"/>
                <a:t>Batismo</a:t>
              </a:r>
              <a:endParaRPr lang="pt-BR" sz="31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6908596" y="3689433"/>
            <a:ext cx="1656184" cy="942300"/>
            <a:chOff x="2880315" y="1440161"/>
            <a:chExt cx="1413450" cy="942300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2880315" y="1440161"/>
              <a:ext cx="1413450" cy="942300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2907915" y="1467760"/>
              <a:ext cx="1358252" cy="887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100" dirty="0" smtClean="0"/>
                <a:t>Adultos</a:t>
              </a:r>
              <a:endParaRPr lang="pt-BR" sz="3100" kern="1200" dirty="0"/>
            </a:p>
          </p:txBody>
        </p:sp>
      </p:grpSp>
      <p:sp>
        <p:nvSpPr>
          <p:cNvPr id="13" name="Conector reto 3"/>
          <p:cNvSpPr/>
          <p:nvPr/>
        </p:nvSpPr>
        <p:spPr>
          <a:xfrm>
            <a:off x="1806200" y="3395626"/>
            <a:ext cx="91440" cy="3280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803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8" name="Conector reto 17"/>
          <p:cNvCxnSpPr/>
          <p:nvPr/>
        </p:nvCxnSpPr>
        <p:spPr>
          <a:xfrm>
            <a:off x="1822341" y="3371740"/>
            <a:ext cx="193128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7544964" y="3351382"/>
            <a:ext cx="0" cy="3280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5664967" y="3364345"/>
            <a:ext cx="18588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 explicativo em elipse 24"/>
          <p:cNvSpPr/>
          <p:nvPr/>
        </p:nvSpPr>
        <p:spPr>
          <a:xfrm>
            <a:off x="5349785" y="116632"/>
            <a:ext cx="3744416" cy="2520280"/>
          </a:xfrm>
          <a:prstGeom prst="wedgeEllipseCallout">
            <a:avLst>
              <a:gd name="adj1" fmla="val -44859"/>
              <a:gd name="adj2" fmla="val 60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lphaLcParenR"/>
            </a:pPr>
            <a:r>
              <a:rPr lang="pt-BR" dirty="0" smtClean="0"/>
              <a:t>Esteja afinado com a IVC;</a:t>
            </a:r>
          </a:p>
          <a:p>
            <a:pPr marL="342900" indent="-342900" algn="ctr">
              <a:buAutoNum type="alphaLcParenR"/>
            </a:pPr>
            <a:r>
              <a:rPr lang="pt-BR" dirty="0" smtClean="0"/>
              <a:t>Promover a unidade do grupo; saber trabalhar em equipe (delegar funções);</a:t>
            </a:r>
          </a:p>
          <a:p>
            <a:pPr marL="342900" indent="-342900" algn="ctr">
              <a:buAutoNum type="alphaLcParenR"/>
            </a:pPr>
            <a:r>
              <a:rPr lang="pt-BR" dirty="0" smtClean="0"/>
              <a:t>Comunicação/</a:t>
            </a:r>
            <a:r>
              <a:rPr lang="pt-BR" dirty="0" err="1" smtClean="0"/>
              <a:t>represt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7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53687055"/>
              </p:ext>
            </p:extLst>
          </p:nvPr>
        </p:nvGraphicFramePr>
        <p:xfrm>
          <a:off x="467544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1472149" y="2266662"/>
            <a:ext cx="1701482" cy="942300"/>
            <a:chOff x="2880315" y="1440161"/>
            <a:chExt cx="1413450" cy="94230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880315" y="1440161"/>
              <a:ext cx="1413450" cy="94230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2907914" y="1467760"/>
              <a:ext cx="1358252" cy="887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dirty="0" err="1" smtClean="0"/>
                <a:t>Vic</a:t>
              </a:r>
              <a:r>
                <a:rPr lang="pt-BR" sz="2800" dirty="0" smtClean="0"/>
                <a:t>. 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dirty="0" smtClean="0"/>
                <a:t>Canoas</a:t>
              </a:r>
              <a:endParaRPr lang="pt-BR" sz="28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7330953" y="2222264"/>
            <a:ext cx="1656184" cy="942300"/>
            <a:chOff x="2880315" y="1440161"/>
            <a:chExt cx="1413450" cy="942300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2880315" y="1440161"/>
              <a:ext cx="1413450" cy="9423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2907915" y="1467760"/>
              <a:ext cx="1358252" cy="8871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dirty="0" err="1" smtClean="0"/>
                <a:t>Vic</a:t>
              </a:r>
              <a:r>
                <a:rPr lang="pt-BR" sz="2800" dirty="0" smtClean="0"/>
                <a:t>. Gravataí</a:t>
              </a:r>
              <a:endParaRPr lang="pt-BR" sz="2800" kern="1200" dirty="0"/>
            </a:p>
          </p:txBody>
        </p:sp>
      </p:grpSp>
      <p:sp>
        <p:nvSpPr>
          <p:cNvPr id="13" name="Conector reto 3"/>
          <p:cNvSpPr/>
          <p:nvPr/>
        </p:nvSpPr>
        <p:spPr>
          <a:xfrm>
            <a:off x="2294032" y="1905155"/>
            <a:ext cx="91440" cy="3280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803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8" name="Conector reto 17"/>
          <p:cNvCxnSpPr/>
          <p:nvPr/>
        </p:nvCxnSpPr>
        <p:spPr>
          <a:xfrm>
            <a:off x="2339752" y="1886877"/>
            <a:ext cx="193128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8163430" y="1894231"/>
            <a:ext cx="0" cy="3280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6300192" y="1908979"/>
            <a:ext cx="18588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8577445" y="3210543"/>
            <a:ext cx="0" cy="218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8119545" y="3209332"/>
            <a:ext cx="0" cy="4356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8136396" y="3645024"/>
            <a:ext cx="85074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8576007" y="3441926"/>
            <a:ext cx="58274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2133444" y="3210543"/>
            <a:ext cx="0" cy="2313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1100868" y="3441926"/>
            <a:ext cx="10325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1125103" y="3427178"/>
            <a:ext cx="0" cy="2178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o 43"/>
          <p:cNvGrpSpPr/>
          <p:nvPr/>
        </p:nvGrpSpPr>
        <p:grpSpPr>
          <a:xfrm>
            <a:off x="300607" y="3750813"/>
            <a:ext cx="1805931" cy="1203954"/>
            <a:chOff x="3896430" y="3373138"/>
            <a:chExt cx="1805931" cy="1203954"/>
          </a:xfrm>
        </p:grpSpPr>
        <p:sp>
          <p:nvSpPr>
            <p:cNvPr id="45" name="Retângulo de cantos arredondados 44"/>
            <p:cNvSpPr/>
            <p:nvPr/>
          </p:nvSpPr>
          <p:spPr>
            <a:xfrm>
              <a:off x="3896430" y="3373138"/>
              <a:ext cx="1805931" cy="120395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46" name="Retângulo 45"/>
            <p:cNvSpPr/>
            <p:nvPr/>
          </p:nvSpPr>
          <p:spPr>
            <a:xfrm>
              <a:off x="3931693" y="3408401"/>
              <a:ext cx="1735405" cy="113342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300" kern="1200" dirty="0" smtClean="0"/>
                <a:t>Par. 01</a:t>
              </a:r>
              <a:endParaRPr lang="pt-BR" sz="2300" kern="1200" dirty="0"/>
            </a:p>
          </p:txBody>
        </p:sp>
      </p:grpSp>
      <p:sp>
        <p:nvSpPr>
          <p:cNvPr id="47" name="Forma livre 46"/>
          <p:cNvSpPr/>
          <p:nvPr/>
        </p:nvSpPr>
        <p:spPr>
          <a:xfrm>
            <a:off x="4156414" y="3569110"/>
            <a:ext cx="1696032" cy="1914535"/>
          </a:xfrm>
          <a:custGeom>
            <a:avLst/>
            <a:gdLst>
              <a:gd name="connsiteX0" fmla="*/ 105870 w 1696032"/>
              <a:gd name="connsiteY0" fmla="*/ 0 h 1914535"/>
              <a:gd name="connsiteX1" fmla="*/ 150115 w 1696032"/>
              <a:gd name="connsiteY1" fmla="*/ 1666567 h 1914535"/>
              <a:gd name="connsiteX2" fmla="*/ 1551212 w 1696032"/>
              <a:gd name="connsiteY2" fmla="*/ 1887793 h 1914535"/>
              <a:gd name="connsiteX3" fmla="*/ 1580709 w 1696032"/>
              <a:gd name="connsiteY3" fmla="*/ 1902542 h 191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032" h="1914535">
                <a:moveTo>
                  <a:pt x="105870" y="0"/>
                </a:moveTo>
                <a:cubicBezTo>
                  <a:pt x="7547" y="675967"/>
                  <a:pt x="-90775" y="1351935"/>
                  <a:pt x="150115" y="1666567"/>
                </a:cubicBezTo>
                <a:cubicBezTo>
                  <a:pt x="391005" y="1981199"/>
                  <a:pt x="1312780" y="1848464"/>
                  <a:pt x="1551212" y="1887793"/>
                </a:cubicBezTo>
                <a:cubicBezTo>
                  <a:pt x="1789644" y="1927122"/>
                  <a:pt x="1685176" y="1914832"/>
                  <a:pt x="1580709" y="190254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Triângulo isósceles 47"/>
          <p:cNvSpPr/>
          <p:nvPr/>
        </p:nvSpPr>
        <p:spPr>
          <a:xfrm>
            <a:off x="5670122" y="4954767"/>
            <a:ext cx="1422158" cy="1210537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Área Past.</a:t>
            </a:r>
            <a:endParaRPr lang="pt-BR" dirty="0"/>
          </a:p>
        </p:txBody>
      </p:sp>
      <p:sp>
        <p:nvSpPr>
          <p:cNvPr id="49" name="Texto explicativo em elipse 48"/>
          <p:cNvSpPr/>
          <p:nvPr/>
        </p:nvSpPr>
        <p:spPr>
          <a:xfrm>
            <a:off x="406860" y="332656"/>
            <a:ext cx="3328830" cy="936104"/>
          </a:xfrm>
          <a:prstGeom prst="wedgeEllipseCallout">
            <a:avLst>
              <a:gd name="adj1" fmla="val 58916"/>
              <a:gd name="adj2" fmla="val 325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Animar, promover, formar, coordenar a IVC na Arq. de POA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5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10671947"/>
              </p:ext>
            </p:extLst>
          </p:nvPr>
        </p:nvGraphicFramePr>
        <p:xfrm>
          <a:off x="467544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1472149" y="2266662"/>
            <a:ext cx="1701482" cy="942300"/>
            <a:chOff x="2880315" y="1440161"/>
            <a:chExt cx="1413450" cy="94230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880315" y="1440161"/>
              <a:ext cx="1413450" cy="94230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2907914" y="1467760"/>
              <a:ext cx="1358252" cy="887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dirty="0" err="1" smtClean="0"/>
                <a:t>Vic</a:t>
              </a:r>
              <a:r>
                <a:rPr lang="pt-BR" sz="2800" dirty="0" smtClean="0"/>
                <a:t>. 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dirty="0" smtClean="0"/>
                <a:t>Canoas</a:t>
              </a:r>
              <a:endParaRPr lang="pt-BR" sz="28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7330953" y="2222264"/>
            <a:ext cx="1656184" cy="942300"/>
            <a:chOff x="2880315" y="1440161"/>
            <a:chExt cx="1413450" cy="942300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2880315" y="1440161"/>
              <a:ext cx="1413450" cy="9423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2907915" y="1467760"/>
              <a:ext cx="1358252" cy="887102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dirty="0" err="1" smtClean="0">
                  <a:solidFill>
                    <a:schemeClr val="tx1"/>
                  </a:solidFill>
                </a:rPr>
                <a:t>Vic</a:t>
              </a:r>
              <a:r>
                <a:rPr lang="pt-BR" sz="2800" dirty="0" smtClean="0">
                  <a:solidFill>
                    <a:schemeClr val="tx1"/>
                  </a:solidFill>
                </a:rPr>
                <a:t>. Gravataí</a:t>
              </a:r>
              <a:endParaRPr lang="pt-BR" sz="2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Conector reto 3"/>
          <p:cNvSpPr/>
          <p:nvPr/>
        </p:nvSpPr>
        <p:spPr>
          <a:xfrm>
            <a:off x="2294032" y="1905155"/>
            <a:ext cx="91440" cy="3280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803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8" name="Conector reto 17"/>
          <p:cNvCxnSpPr/>
          <p:nvPr/>
        </p:nvCxnSpPr>
        <p:spPr>
          <a:xfrm>
            <a:off x="2339752" y="1886877"/>
            <a:ext cx="193128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8163430" y="1894231"/>
            <a:ext cx="0" cy="3280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6300192" y="1908979"/>
            <a:ext cx="18588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8577445" y="3210543"/>
            <a:ext cx="0" cy="218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8119545" y="3209332"/>
            <a:ext cx="0" cy="4356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8136396" y="3645024"/>
            <a:ext cx="85074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8576007" y="3441926"/>
            <a:ext cx="58274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2133444" y="3210543"/>
            <a:ext cx="0" cy="2313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1100868" y="3441926"/>
            <a:ext cx="10325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1125103" y="3427178"/>
            <a:ext cx="0" cy="2178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o 43"/>
          <p:cNvGrpSpPr/>
          <p:nvPr/>
        </p:nvGrpSpPr>
        <p:grpSpPr>
          <a:xfrm>
            <a:off x="300607" y="3750813"/>
            <a:ext cx="1805931" cy="1203954"/>
            <a:chOff x="3896430" y="3373138"/>
            <a:chExt cx="1805931" cy="1203954"/>
          </a:xfrm>
        </p:grpSpPr>
        <p:sp>
          <p:nvSpPr>
            <p:cNvPr id="45" name="Retângulo de cantos arredondados 44"/>
            <p:cNvSpPr/>
            <p:nvPr/>
          </p:nvSpPr>
          <p:spPr>
            <a:xfrm>
              <a:off x="3896430" y="3373138"/>
              <a:ext cx="1805931" cy="120395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46" name="Retângulo 45"/>
            <p:cNvSpPr/>
            <p:nvPr/>
          </p:nvSpPr>
          <p:spPr>
            <a:xfrm>
              <a:off x="3931693" y="3408401"/>
              <a:ext cx="1735405" cy="11334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300" kern="1200" dirty="0" smtClean="0"/>
                <a:t>Par. 01</a:t>
              </a:r>
              <a:endParaRPr lang="pt-BR" sz="2300" kern="1200" dirty="0"/>
            </a:p>
          </p:txBody>
        </p:sp>
      </p:grpSp>
      <p:sp>
        <p:nvSpPr>
          <p:cNvPr id="47" name="Forma livre 46"/>
          <p:cNvSpPr/>
          <p:nvPr/>
        </p:nvSpPr>
        <p:spPr>
          <a:xfrm>
            <a:off x="4156414" y="3569110"/>
            <a:ext cx="1696032" cy="1914535"/>
          </a:xfrm>
          <a:custGeom>
            <a:avLst/>
            <a:gdLst>
              <a:gd name="connsiteX0" fmla="*/ 105870 w 1696032"/>
              <a:gd name="connsiteY0" fmla="*/ 0 h 1914535"/>
              <a:gd name="connsiteX1" fmla="*/ 150115 w 1696032"/>
              <a:gd name="connsiteY1" fmla="*/ 1666567 h 1914535"/>
              <a:gd name="connsiteX2" fmla="*/ 1551212 w 1696032"/>
              <a:gd name="connsiteY2" fmla="*/ 1887793 h 1914535"/>
              <a:gd name="connsiteX3" fmla="*/ 1580709 w 1696032"/>
              <a:gd name="connsiteY3" fmla="*/ 1902542 h 191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032" h="1914535">
                <a:moveTo>
                  <a:pt x="105870" y="0"/>
                </a:moveTo>
                <a:cubicBezTo>
                  <a:pt x="7547" y="675967"/>
                  <a:pt x="-90775" y="1351935"/>
                  <a:pt x="150115" y="1666567"/>
                </a:cubicBezTo>
                <a:cubicBezTo>
                  <a:pt x="391005" y="1981199"/>
                  <a:pt x="1312780" y="1848464"/>
                  <a:pt x="1551212" y="1887793"/>
                </a:cubicBezTo>
                <a:cubicBezTo>
                  <a:pt x="1789644" y="1927122"/>
                  <a:pt x="1685176" y="1914832"/>
                  <a:pt x="1580709" y="190254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Triângulo isósceles 47"/>
          <p:cNvSpPr/>
          <p:nvPr/>
        </p:nvSpPr>
        <p:spPr>
          <a:xfrm>
            <a:off x="5670122" y="4954767"/>
            <a:ext cx="1422158" cy="12105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Área Past.</a:t>
            </a:r>
            <a:endParaRPr lang="pt-BR" dirty="0"/>
          </a:p>
        </p:txBody>
      </p:sp>
      <p:sp>
        <p:nvSpPr>
          <p:cNvPr id="2" name="Texto explicativo em elipse 1"/>
          <p:cNvSpPr/>
          <p:nvPr/>
        </p:nvSpPr>
        <p:spPr>
          <a:xfrm>
            <a:off x="6165703" y="240220"/>
            <a:ext cx="1944216" cy="1244564"/>
          </a:xfrm>
          <a:prstGeom prst="wedgeEllipseCallout">
            <a:avLst>
              <a:gd name="adj1" fmla="val -54969"/>
              <a:gd name="adj2" fmla="val 40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Coord</a:t>
            </a:r>
            <a:r>
              <a:rPr lang="pt-BR" dirty="0" smtClean="0"/>
              <a:t>:</a:t>
            </a:r>
          </a:p>
          <a:p>
            <a:pPr algn="ctr"/>
            <a:r>
              <a:rPr lang="pt-BR" dirty="0" smtClean="0"/>
              <a:t>Pe. </a:t>
            </a:r>
            <a:r>
              <a:rPr lang="pt-BR" dirty="0" err="1" smtClean="0"/>
              <a:t>Ref</a:t>
            </a:r>
            <a:r>
              <a:rPr lang="pt-BR" dirty="0" smtClean="0"/>
              <a:t>:</a:t>
            </a:r>
          </a:p>
          <a:p>
            <a:pPr algn="ctr"/>
            <a:r>
              <a:rPr lang="pt-BR" dirty="0" smtClean="0"/>
              <a:t>Sec.</a:t>
            </a:r>
          </a:p>
          <a:p>
            <a:pPr algn="ctr"/>
            <a:r>
              <a:rPr lang="pt-BR" dirty="0" smtClean="0"/>
              <a:t>Asse:</a:t>
            </a:r>
            <a:endParaRPr lang="pt-BR" dirty="0"/>
          </a:p>
        </p:txBody>
      </p:sp>
      <p:sp>
        <p:nvSpPr>
          <p:cNvPr id="11" name="Texto explicativo em elipse 10"/>
          <p:cNvSpPr/>
          <p:nvPr/>
        </p:nvSpPr>
        <p:spPr>
          <a:xfrm>
            <a:off x="179512" y="1268760"/>
            <a:ext cx="1292637" cy="1469052"/>
          </a:xfrm>
          <a:prstGeom prst="wedgeEllipseCallout">
            <a:avLst>
              <a:gd name="adj1" fmla="val 43060"/>
              <a:gd name="adj2" fmla="val 42421"/>
            </a:avLst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Coord</a:t>
            </a:r>
            <a:r>
              <a:rPr lang="pt-BR" dirty="0" smtClean="0"/>
              <a:t>:</a:t>
            </a:r>
          </a:p>
          <a:p>
            <a:pPr algn="ctr"/>
            <a:r>
              <a:rPr lang="pt-BR" dirty="0" smtClean="0"/>
              <a:t>Pe. </a:t>
            </a:r>
            <a:r>
              <a:rPr lang="pt-BR" dirty="0" err="1" smtClean="0"/>
              <a:t>Ref</a:t>
            </a:r>
            <a:r>
              <a:rPr lang="pt-BR" dirty="0" smtClean="0"/>
              <a:t>:</a:t>
            </a:r>
          </a:p>
          <a:p>
            <a:pPr algn="ctr"/>
            <a:r>
              <a:rPr lang="pt-BR" dirty="0" smtClean="0"/>
              <a:t>Sec.</a:t>
            </a:r>
          </a:p>
          <a:p>
            <a:pPr algn="ctr"/>
            <a:r>
              <a:rPr lang="pt-BR" dirty="0" smtClean="0"/>
              <a:t>Asse:</a:t>
            </a:r>
            <a:endParaRPr lang="pt-BR" dirty="0"/>
          </a:p>
        </p:txBody>
      </p:sp>
      <p:sp>
        <p:nvSpPr>
          <p:cNvPr id="12" name="Texto explicativo em forma de nuvem 11"/>
          <p:cNvSpPr/>
          <p:nvPr/>
        </p:nvSpPr>
        <p:spPr>
          <a:xfrm>
            <a:off x="7309028" y="4979589"/>
            <a:ext cx="1919113" cy="1008112"/>
          </a:xfrm>
          <a:prstGeom prst="cloudCallout">
            <a:avLst>
              <a:gd name="adj1" fmla="val -55415"/>
              <a:gd name="adj2" fmla="val 5079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Coord.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50742500"/>
              </p:ext>
            </p:extLst>
          </p:nvPr>
        </p:nvGraphicFramePr>
        <p:xfrm>
          <a:off x="467544" y="188640"/>
          <a:ext cx="84249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Elipse 28"/>
          <p:cNvSpPr/>
          <p:nvPr/>
        </p:nvSpPr>
        <p:spPr>
          <a:xfrm>
            <a:off x="1029677" y="2780928"/>
            <a:ext cx="187220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Asse.</a:t>
            </a:r>
          </a:p>
          <a:p>
            <a:pPr algn="ctr"/>
            <a:r>
              <a:rPr lang="pt-BR" sz="1500" dirty="0" smtClean="0"/>
              <a:t>Ir. Aparecida e Jurema</a:t>
            </a:r>
            <a:endParaRPr lang="pt-BR" sz="1500" dirty="0"/>
          </a:p>
        </p:txBody>
      </p:sp>
      <p:sp>
        <p:nvSpPr>
          <p:cNvPr id="38" name="Elipse 37"/>
          <p:cNvSpPr/>
          <p:nvPr/>
        </p:nvSpPr>
        <p:spPr>
          <a:xfrm>
            <a:off x="4290017" y="2864474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Asse.</a:t>
            </a:r>
          </a:p>
          <a:p>
            <a:pPr algn="ctr"/>
            <a:r>
              <a:rPr lang="pt-BR" sz="1600" dirty="0" err="1" smtClean="0"/>
              <a:t>Pe</a:t>
            </a:r>
            <a:r>
              <a:rPr lang="pt-BR" sz="1600" dirty="0" smtClean="0"/>
              <a:t> Lívio, Fabiano</a:t>
            </a:r>
            <a:endParaRPr lang="pt-BR" sz="1600" dirty="0"/>
          </a:p>
        </p:txBody>
      </p:sp>
      <p:sp>
        <p:nvSpPr>
          <p:cNvPr id="39" name="Elipse 38"/>
          <p:cNvSpPr/>
          <p:nvPr/>
        </p:nvSpPr>
        <p:spPr>
          <a:xfrm>
            <a:off x="6300192" y="2901964"/>
            <a:ext cx="20518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Asse. </a:t>
            </a:r>
          </a:p>
          <a:p>
            <a:pPr algn="ctr"/>
            <a:r>
              <a:rPr lang="pt-BR" sz="1600" dirty="0" smtClean="0"/>
              <a:t>Pe. </a:t>
            </a:r>
            <a:r>
              <a:rPr lang="pt-BR" sz="1600" dirty="0" err="1" smtClean="0"/>
              <a:t>Massullo</a:t>
            </a:r>
            <a:r>
              <a:rPr lang="pt-BR" sz="1600" dirty="0" smtClean="0"/>
              <a:t>, Lucas</a:t>
            </a:r>
            <a:endParaRPr lang="pt-BR" sz="1600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2932278" y="3298008"/>
            <a:ext cx="7200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3827625" y="3298008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rma livre 22"/>
          <p:cNvSpPr/>
          <p:nvPr/>
        </p:nvSpPr>
        <p:spPr>
          <a:xfrm>
            <a:off x="3827625" y="2804004"/>
            <a:ext cx="2580968" cy="120940"/>
          </a:xfrm>
          <a:custGeom>
            <a:avLst/>
            <a:gdLst>
              <a:gd name="connsiteX0" fmla="*/ 0 w 2580968"/>
              <a:gd name="connsiteY0" fmla="*/ 47198 h 120940"/>
              <a:gd name="connsiteX1" fmla="*/ 1946787 w 2580968"/>
              <a:gd name="connsiteY1" fmla="*/ 2953 h 120940"/>
              <a:gd name="connsiteX2" fmla="*/ 2580968 w 2580968"/>
              <a:gd name="connsiteY2" fmla="*/ 120940 h 12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0968" h="120940">
                <a:moveTo>
                  <a:pt x="0" y="47198"/>
                </a:moveTo>
                <a:cubicBezTo>
                  <a:pt x="758313" y="18930"/>
                  <a:pt x="1516626" y="-9337"/>
                  <a:pt x="1946787" y="2953"/>
                </a:cubicBezTo>
                <a:cubicBezTo>
                  <a:pt x="2376948" y="15243"/>
                  <a:pt x="2478958" y="68091"/>
                  <a:pt x="2580968" y="1209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2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69837328"/>
              </p:ext>
            </p:extLst>
          </p:nvPr>
        </p:nvGraphicFramePr>
        <p:xfrm>
          <a:off x="467544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Conector reto 3"/>
          <p:cNvSpPr/>
          <p:nvPr/>
        </p:nvSpPr>
        <p:spPr>
          <a:xfrm>
            <a:off x="1547664" y="4653136"/>
            <a:ext cx="3312380" cy="2880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68364" y="0"/>
                </a:moveTo>
                <a:lnTo>
                  <a:pt x="3168364" y="589286"/>
                </a:lnTo>
                <a:lnTo>
                  <a:pt x="0" y="589286"/>
                </a:lnTo>
                <a:lnTo>
                  <a:pt x="0" y="117857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1" name="Conector reto 10"/>
          <p:cNvCxnSpPr/>
          <p:nvPr/>
        </p:nvCxnSpPr>
        <p:spPr>
          <a:xfrm>
            <a:off x="4716016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716016" y="5243948"/>
            <a:ext cx="29523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7668344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719572" y="5853406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  <p:sp>
        <p:nvSpPr>
          <p:cNvPr id="38" name="Elipse 37"/>
          <p:cNvSpPr/>
          <p:nvPr/>
        </p:nvSpPr>
        <p:spPr>
          <a:xfrm>
            <a:off x="3887924" y="5862219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  <p:sp>
        <p:nvSpPr>
          <p:cNvPr id="39" name="Elipse 38"/>
          <p:cNvSpPr/>
          <p:nvPr/>
        </p:nvSpPr>
        <p:spPr>
          <a:xfrm>
            <a:off x="6840252" y="5862219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7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29337904"/>
              </p:ext>
            </p:extLst>
          </p:nvPr>
        </p:nvGraphicFramePr>
        <p:xfrm>
          <a:off x="467544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Conector reto 3"/>
          <p:cNvSpPr/>
          <p:nvPr/>
        </p:nvSpPr>
        <p:spPr>
          <a:xfrm>
            <a:off x="1470460" y="4664874"/>
            <a:ext cx="3312380" cy="2880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68364" y="0"/>
                </a:moveTo>
                <a:lnTo>
                  <a:pt x="3168364" y="589286"/>
                </a:lnTo>
                <a:lnTo>
                  <a:pt x="0" y="589286"/>
                </a:lnTo>
                <a:lnTo>
                  <a:pt x="0" y="117857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1" name="Conector reto 10"/>
          <p:cNvCxnSpPr/>
          <p:nvPr/>
        </p:nvCxnSpPr>
        <p:spPr>
          <a:xfrm>
            <a:off x="4642276" y="3897052"/>
            <a:ext cx="0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417580" y="5243948"/>
            <a:ext cx="29523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7369908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719572" y="5853406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</a:p>
          <a:p>
            <a:pPr algn="ctr"/>
            <a:r>
              <a:rPr lang="pt-BR" dirty="0" smtClean="0"/>
              <a:t>Liana (CNBB)</a:t>
            </a:r>
            <a:endParaRPr lang="pt-BR" dirty="0"/>
          </a:p>
        </p:txBody>
      </p:sp>
      <p:sp>
        <p:nvSpPr>
          <p:cNvPr id="38" name="Elipse 37"/>
          <p:cNvSpPr/>
          <p:nvPr/>
        </p:nvSpPr>
        <p:spPr>
          <a:xfrm>
            <a:off x="3887924" y="5862219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  <p:sp>
        <p:nvSpPr>
          <p:cNvPr id="39" name="Elipse 38"/>
          <p:cNvSpPr/>
          <p:nvPr/>
        </p:nvSpPr>
        <p:spPr>
          <a:xfrm>
            <a:off x="6541816" y="5880913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  <p:sp>
        <p:nvSpPr>
          <p:cNvPr id="8" name="Forma livre 7"/>
          <p:cNvSpPr/>
          <p:nvPr/>
        </p:nvSpPr>
        <p:spPr>
          <a:xfrm>
            <a:off x="4645742" y="3975809"/>
            <a:ext cx="3362632" cy="197985"/>
          </a:xfrm>
          <a:custGeom>
            <a:avLst/>
            <a:gdLst>
              <a:gd name="connsiteX0" fmla="*/ 0 w 3362632"/>
              <a:gd name="connsiteY0" fmla="*/ 65249 h 197985"/>
              <a:gd name="connsiteX1" fmla="*/ 2595716 w 3362632"/>
              <a:gd name="connsiteY1" fmla="*/ 6256 h 197985"/>
              <a:gd name="connsiteX2" fmla="*/ 3362632 w 3362632"/>
              <a:gd name="connsiteY2" fmla="*/ 197985 h 197985"/>
              <a:gd name="connsiteX3" fmla="*/ 3362632 w 3362632"/>
              <a:gd name="connsiteY3" fmla="*/ 197985 h 19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2632" h="197985">
                <a:moveTo>
                  <a:pt x="0" y="65249"/>
                </a:moveTo>
                <a:cubicBezTo>
                  <a:pt x="1017638" y="24691"/>
                  <a:pt x="2035277" y="-15867"/>
                  <a:pt x="2595716" y="6256"/>
                </a:cubicBezTo>
                <a:cubicBezTo>
                  <a:pt x="3156155" y="28379"/>
                  <a:pt x="3362632" y="197985"/>
                  <a:pt x="3362632" y="197985"/>
                </a:cubicBezTo>
                <a:lnTo>
                  <a:pt x="3362632" y="19798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>
            <a:off x="7556328" y="4074801"/>
            <a:ext cx="1283344" cy="13247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Área </a:t>
            </a:r>
            <a:r>
              <a:rPr lang="pt-BR" dirty="0" err="1" smtClean="0"/>
              <a:t>Past</a:t>
            </a:r>
            <a:endParaRPr lang="pt-BR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66474087"/>
              </p:ext>
            </p:extLst>
          </p:nvPr>
        </p:nvGraphicFramePr>
        <p:xfrm>
          <a:off x="3887924" y="4080662"/>
          <a:ext cx="1656184" cy="114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505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01576804"/>
              </p:ext>
            </p:extLst>
          </p:nvPr>
        </p:nvGraphicFramePr>
        <p:xfrm>
          <a:off x="467544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Conector reto 3"/>
          <p:cNvSpPr/>
          <p:nvPr/>
        </p:nvSpPr>
        <p:spPr>
          <a:xfrm>
            <a:off x="1547664" y="4653136"/>
            <a:ext cx="3312380" cy="2880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68364" y="0"/>
                </a:moveTo>
                <a:lnTo>
                  <a:pt x="3168364" y="589286"/>
                </a:lnTo>
                <a:lnTo>
                  <a:pt x="0" y="589286"/>
                </a:lnTo>
                <a:lnTo>
                  <a:pt x="0" y="117857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1" name="Conector reto 10"/>
          <p:cNvCxnSpPr/>
          <p:nvPr/>
        </p:nvCxnSpPr>
        <p:spPr>
          <a:xfrm>
            <a:off x="4716016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716016" y="5243948"/>
            <a:ext cx="29523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7668344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719572" y="5853406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</a:p>
          <a:p>
            <a:pPr algn="ctr"/>
            <a:r>
              <a:rPr lang="pt-BR" dirty="0" smtClean="0"/>
              <a:t>Lurdes</a:t>
            </a:r>
            <a:endParaRPr lang="pt-BR" dirty="0"/>
          </a:p>
        </p:txBody>
      </p:sp>
      <p:sp>
        <p:nvSpPr>
          <p:cNvPr id="38" name="Elipse 37"/>
          <p:cNvSpPr/>
          <p:nvPr/>
        </p:nvSpPr>
        <p:spPr>
          <a:xfrm>
            <a:off x="3887924" y="5862219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</a:p>
          <a:p>
            <a:pPr algn="ctr"/>
            <a:r>
              <a:rPr lang="pt-BR" dirty="0" smtClean="0"/>
              <a:t>Claudia</a:t>
            </a:r>
            <a:endParaRPr lang="pt-BR" dirty="0"/>
          </a:p>
        </p:txBody>
      </p:sp>
      <p:sp>
        <p:nvSpPr>
          <p:cNvPr id="39" name="Elipse 38"/>
          <p:cNvSpPr/>
          <p:nvPr/>
        </p:nvSpPr>
        <p:spPr>
          <a:xfrm>
            <a:off x="6840252" y="5862219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12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17633467"/>
              </p:ext>
            </p:extLst>
          </p:nvPr>
        </p:nvGraphicFramePr>
        <p:xfrm>
          <a:off x="467544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Conector reto 3"/>
          <p:cNvSpPr/>
          <p:nvPr/>
        </p:nvSpPr>
        <p:spPr>
          <a:xfrm>
            <a:off x="1547664" y="4653136"/>
            <a:ext cx="3312380" cy="2880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68364" y="0"/>
                </a:moveTo>
                <a:lnTo>
                  <a:pt x="3168364" y="589286"/>
                </a:lnTo>
                <a:lnTo>
                  <a:pt x="0" y="589286"/>
                </a:lnTo>
                <a:lnTo>
                  <a:pt x="0" y="117857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1" name="Conector reto 10"/>
          <p:cNvCxnSpPr/>
          <p:nvPr/>
        </p:nvCxnSpPr>
        <p:spPr>
          <a:xfrm>
            <a:off x="4716016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716016" y="5243948"/>
            <a:ext cx="29523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7668344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719572" y="5853406"/>
            <a:ext cx="1656184" cy="9361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</a:p>
          <a:p>
            <a:pPr algn="ctr"/>
            <a:r>
              <a:rPr lang="pt-BR" dirty="0" err="1" smtClean="0"/>
              <a:t>Pe</a:t>
            </a:r>
            <a:r>
              <a:rPr lang="pt-BR" dirty="0" smtClean="0"/>
              <a:t> </a:t>
            </a:r>
            <a:r>
              <a:rPr lang="pt-BR" dirty="0" err="1" smtClean="0"/>
              <a:t>Tális</a:t>
            </a:r>
            <a:endParaRPr lang="pt-BR" dirty="0"/>
          </a:p>
        </p:txBody>
      </p:sp>
      <p:sp>
        <p:nvSpPr>
          <p:cNvPr id="38" name="Elipse 37"/>
          <p:cNvSpPr/>
          <p:nvPr/>
        </p:nvSpPr>
        <p:spPr>
          <a:xfrm>
            <a:off x="3887924" y="5862219"/>
            <a:ext cx="1656184" cy="9361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  <p:sp>
        <p:nvSpPr>
          <p:cNvPr id="39" name="Elipse 38"/>
          <p:cNvSpPr/>
          <p:nvPr/>
        </p:nvSpPr>
        <p:spPr>
          <a:xfrm>
            <a:off x="6840252" y="5862219"/>
            <a:ext cx="1656184" cy="9361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12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97117595"/>
              </p:ext>
            </p:extLst>
          </p:nvPr>
        </p:nvGraphicFramePr>
        <p:xfrm>
          <a:off x="467544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Conector reto 3"/>
          <p:cNvSpPr/>
          <p:nvPr/>
        </p:nvSpPr>
        <p:spPr>
          <a:xfrm>
            <a:off x="1547664" y="4653136"/>
            <a:ext cx="3312380" cy="2880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68364" y="0"/>
                </a:moveTo>
                <a:lnTo>
                  <a:pt x="3168364" y="589286"/>
                </a:lnTo>
                <a:lnTo>
                  <a:pt x="0" y="589286"/>
                </a:lnTo>
                <a:lnTo>
                  <a:pt x="0" y="117857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1" name="Conector reto 10"/>
          <p:cNvCxnSpPr/>
          <p:nvPr/>
        </p:nvCxnSpPr>
        <p:spPr>
          <a:xfrm>
            <a:off x="4716016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716016" y="5243948"/>
            <a:ext cx="29523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7668344" y="5229200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719572" y="5853406"/>
            <a:ext cx="165618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</a:p>
          <a:p>
            <a:pPr algn="ctr"/>
            <a:r>
              <a:rPr lang="pt-BR" dirty="0" err="1" smtClean="0"/>
              <a:t>Nelzira</a:t>
            </a:r>
            <a:endParaRPr lang="pt-BR" dirty="0"/>
          </a:p>
        </p:txBody>
      </p:sp>
      <p:sp>
        <p:nvSpPr>
          <p:cNvPr id="38" name="Elipse 37"/>
          <p:cNvSpPr/>
          <p:nvPr/>
        </p:nvSpPr>
        <p:spPr>
          <a:xfrm>
            <a:off x="3887924" y="5862219"/>
            <a:ext cx="165618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</a:p>
          <a:p>
            <a:pPr algn="ctr"/>
            <a:r>
              <a:rPr lang="pt-BR" dirty="0" smtClean="0"/>
              <a:t>Diác. Gabriel</a:t>
            </a:r>
            <a:endParaRPr lang="pt-BR" dirty="0"/>
          </a:p>
        </p:txBody>
      </p:sp>
      <p:sp>
        <p:nvSpPr>
          <p:cNvPr id="39" name="Elipse 38"/>
          <p:cNvSpPr/>
          <p:nvPr/>
        </p:nvSpPr>
        <p:spPr>
          <a:xfrm>
            <a:off x="6840252" y="5862219"/>
            <a:ext cx="165618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12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328</Words>
  <Application>Microsoft Office PowerPoint</Application>
  <PresentationFormat>Apresentação na tela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FABIANO SCHWANCK</dc:creator>
  <cp:lastModifiedBy>FABIANO SCHWANCK</cp:lastModifiedBy>
  <cp:revision>19</cp:revision>
  <dcterms:created xsi:type="dcterms:W3CDTF">2017-03-17T20:13:01Z</dcterms:created>
  <dcterms:modified xsi:type="dcterms:W3CDTF">2017-04-08T23:20:53Z</dcterms:modified>
</cp:coreProperties>
</file>