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162" autoAdjust="0"/>
  </p:normalViewPr>
  <p:slideViewPr>
    <p:cSldViewPr snapToGrid="0">
      <p:cViewPr>
        <p:scale>
          <a:sx n="66" d="100"/>
          <a:sy n="66" d="100"/>
        </p:scale>
        <p:origin x="672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75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92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83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76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94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323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358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600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635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463F-C256-451F-A45B-BBCC1ABFCBD8}" type="datetimeFigureOut">
              <a:rPr lang="pt-BR" smtClean="0"/>
              <a:t>18/07/2017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9CF4C-8482-4B43-BFF8-A8375ED05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996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wixstatic.com/media/0f70e4_9580be2be9ad409c8deedef8b6cc184e.png_srz_p_136_135_75_22_0.50_1.20_0.00_png_sr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203" y="264432"/>
            <a:ext cx="1117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http://3.bp.blogspot.com/-qszUtnnwe98/VTxGZ88J3-I/AAAAAAAAAOs/QP0Hfzo3z-k/s1600/ahfsdfsdfsdfssfsfsf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04" y="130288"/>
            <a:ext cx="10795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87880" y="1875427"/>
            <a:ext cx="78790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*A COMUNHÃO DOS SANTOS</a:t>
            </a:r>
          </a:p>
          <a:p>
            <a:pPr algn="ctr">
              <a:lnSpc>
                <a:spcPct val="200000"/>
              </a:lnSpc>
            </a:pPr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*A REMISSÃO DOS PECADOS</a:t>
            </a:r>
          </a:p>
          <a:p>
            <a:pPr algn="ctr">
              <a:lnSpc>
                <a:spcPct val="200000"/>
              </a:lnSpc>
            </a:pPr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*A RESSURREIÇÃO DA CARNE</a:t>
            </a:r>
          </a:p>
          <a:p>
            <a:pPr algn="ctr">
              <a:lnSpc>
                <a:spcPct val="200000"/>
              </a:lnSpc>
            </a:pPr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*A VIDA ETERNA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588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wixstatic.com/media/0f70e4_9580be2be9ad409c8deedef8b6cc184e.png_srz_p_136_135_75_22_0.50_1.20_0.00_png_sr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203" y="264432"/>
            <a:ext cx="1117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http://3.bp.blogspot.com/-qszUtnnwe98/VTxGZ88J3-I/AAAAAAAAAOs/QP0Hfzo3z-k/s1600/ahfsdfsdfsdfssfsfsf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04" y="130288"/>
            <a:ext cx="10795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398520" y="587636"/>
            <a:ext cx="4442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COMUNHÃO DOS SANTOS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381000" y="1506650"/>
            <a:ext cx="3017520" cy="90127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SANTIDADE:</a:t>
            </a:r>
          </a:p>
        </p:txBody>
      </p:sp>
      <p:sp>
        <p:nvSpPr>
          <p:cNvPr id="5" name="Seta para baixo 4"/>
          <p:cNvSpPr/>
          <p:nvPr/>
        </p:nvSpPr>
        <p:spPr>
          <a:xfrm>
            <a:off x="365760" y="2112414"/>
            <a:ext cx="149366" cy="322001"/>
          </a:xfrm>
          <a:prstGeom prst="down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4705" y="2393848"/>
            <a:ext cx="312141" cy="567227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49168" y="2393848"/>
            <a:ext cx="13083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ORIGEM: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DEUS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319168" y="2883012"/>
            <a:ext cx="40014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NAS PESSOAS,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CONSISTE: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*na busca de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eus;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*no seguimento a Jesus Cristo.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eta para a direita 9"/>
          <p:cNvSpPr/>
          <p:nvPr/>
        </p:nvSpPr>
        <p:spPr>
          <a:xfrm>
            <a:off x="3413760" y="1805157"/>
            <a:ext cx="978408" cy="30725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4392168" y="1798096"/>
            <a:ext cx="3963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SEGUIDORES FORMAM A IGREJA</a:t>
            </a:r>
          </a:p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(vivos e mortos)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7590210" y="2110113"/>
            <a:ext cx="3977640" cy="9144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COMUNHÃO DOS SANTOS</a:t>
            </a:r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7931" y="2723100"/>
            <a:ext cx="317019" cy="566977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45439" y="2913168"/>
            <a:ext cx="317019" cy="566977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 flipH="1">
            <a:off x="5436620" y="3336530"/>
            <a:ext cx="32490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NÃO É INTERROMPIDA PELA MORTE: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*os vivos rezam pelos mortos;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*os mortos intercedem pelos vivos.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801707" y="3480145"/>
            <a:ext cx="3302507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COMUNICAÇÃO: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*através da oração cristã;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*comunhão espiritual;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*sem aparições;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*sem diálogo direto;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*os vivos não podem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experimentar a realidade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depois da morte;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*os mortos não podem 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voltar à realidade terrena.</a:t>
            </a:r>
          </a:p>
          <a:p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654705" y="5402873"/>
            <a:ext cx="6832809" cy="8309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MORTE NÃO TEM PODER DE TERMINAR COM A UNIÃO DAS PESSOAS 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51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/>
      <p:bldP spid="9" grpId="0"/>
      <p:bldP spid="10" grpId="0" animBg="1"/>
      <p:bldP spid="11" grpId="0"/>
      <p:bldP spid="12" grpId="0" animBg="1"/>
      <p:bldP spid="16" grpId="0"/>
      <p:bldP spid="17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wixstatic.com/media/0f70e4_9580be2be9ad409c8deedef8b6cc184e.png_srz_p_136_135_75_22_0.50_1.20_0.00_png_sr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203" y="264432"/>
            <a:ext cx="1117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http://3.bp.blogspot.com/-qszUtnnwe98/VTxGZ88J3-I/AAAAAAAAAOs/QP0Hfzo3z-k/s1600/ahfsdfsdfsdfssfsfsf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04" y="130288"/>
            <a:ext cx="10795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493826" y="477672"/>
            <a:ext cx="4681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REMISSÃO DOS PECADOS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775153" y="1724356"/>
            <a:ext cx="3523891" cy="9144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CRISTO</a:t>
            </a:r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35404" y="2856462"/>
            <a:ext cx="58196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CHAMA DE FORMA INTENSA À CONVERSÃO:</a:t>
            </a:r>
          </a:p>
          <a:p>
            <a:endParaRPr lang="pt-B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‘Convertam-se e acreditem na Boa Notícia’</a:t>
            </a:r>
          </a:p>
          <a:p>
            <a:pPr algn="ctr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(Mc 1, 15)</a:t>
            </a:r>
          </a:p>
          <a:p>
            <a:pPr algn="ctr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2386972" y="2638756"/>
            <a:ext cx="300251" cy="21770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4299044" y="2004135"/>
            <a:ext cx="341195" cy="35484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4640239" y="1724356"/>
            <a:ext cx="568136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NOS DEIXA SEU MAIOR MANDAMENTO:</a:t>
            </a:r>
          </a:p>
          <a:p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‘Amai-vos uns aos outros como eu vos amei’</a:t>
            </a:r>
          </a:p>
          <a:p>
            <a:pPr algn="ctr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15, 12)</a:t>
            </a:r>
          </a:p>
          <a:p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055010" y="3065238"/>
            <a:ext cx="6003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*através de Jesus aprendemos que o que fazemos de mal aos outros ofende a Deus, 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*mas há quem não aceite sua proposta de amar sem cansar, escolhendo o pecado;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*nem todo erro é pecado, pois para ser pecado é preciso a consciência de que é pecado e a livre escolha de pecar;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*se a pessoa, pecadora, se arrepender é perdoada.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81221" y="4323443"/>
            <a:ext cx="5247239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PELO SACRAMENTO DA PENITÊNCIA, A PESSOA EXPERIMENTA A RECONCILIAÇÃO CONSIGO MESMA, COM A IGREJA E COM DEUS, PORQUE JESUS CRISTO DEU À IGREJA O PODER DE PERDOAR PECADOS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7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wixstatic.com/media/0f70e4_9580be2be9ad409c8deedef8b6cc184e.png_srz_p_136_135_75_22_0.50_1.20_0.00_png_sr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203" y="264432"/>
            <a:ext cx="1117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http://3.bp.blogspot.com/-qszUtnnwe98/VTxGZ88J3-I/AAAAAAAAAOs/QP0Hfzo3z-k/s1600/ahfsdfsdfsdfssfsfsf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04" y="130288"/>
            <a:ext cx="10795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904343" y="624114"/>
            <a:ext cx="4891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RESSURREIÇÃO DA CARNE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77232" y="1506650"/>
            <a:ext cx="10740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RESSURREIÇÃO SIGNIFICA PASSAR DA MORTE PARA A VIDA ETERNA 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35404" y="2235200"/>
            <a:ext cx="11854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JESUS CRISTO ressuscitou, porque morreu e, após três dias, voltou a viver no </a:t>
            </a: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CORPO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5997574" y="3415727"/>
            <a:ext cx="449943" cy="47528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4686072" y="3979413"/>
            <a:ext cx="48352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*seu corpo se tornou glorioso;</a:t>
            </a:r>
          </a:p>
          <a:p>
            <a:r>
              <a:rPr lang="pt-BR" dirty="0" smtClean="0"/>
              <a:t>*podendo ser tocado;</a:t>
            </a:r>
          </a:p>
          <a:p>
            <a:r>
              <a:rPr lang="pt-BR" dirty="0" smtClean="0"/>
              <a:t>*podendo atravessar paredes e portas fechadas.</a:t>
            </a:r>
          </a:p>
          <a:p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735037" y="5268139"/>
            <a:ext cx="7965166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corpo que receberemos no final dos tempos</a:t>
            </a:r>
          </a:p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será semelhante ao corpo de Jesus ressuscitado!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13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8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wixstatic.com/media/0f70e4_9580be2be9ad409c8deedef8b6cc184e.png_srz_p_136_135_75_22_0.50_1.20_0.00_png_sr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203" y="264432"/>
            <a:ext cx="1117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http://3.bp.blogspot.com/-qszUtnnwe98/VTxGZ88J3-I/AAAAAAAAAOs/QP0Hfzo3z-k/s1600/ahfsdfsdfsdfssfsfsf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04" y="130288"/>
            <a:ext cx="10795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542971" y="580571"/>
            <a:ext cx="2772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VIDA ETERNA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314905" y="1506650"/>
            <a:ext cx="1010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MORTE É O FIM DA CAMINHADA TERRESTRE DE CADA PESSOA.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35404" y="2102458"/>
            <a:ext cx="5758996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APÓS A MORTE, A IGREJA CRÊ: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*que sobrevive nossa identidade pessoal (eu individual);</a:t>
            </a:r>
          </a:p>
          <a:p>
            <a:pPr lvl="0"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a pessoa é imediatamente julgada por Deus;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*que após o julgamento individual, ficamos esperando, no tempo de Deus, a ressurreição do corpo, quando Deus transformará toda a criação.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1259794" y="4020458"/>
            <a:ext cx="5329692" cy="35342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6813549" y="2204058"/>
            <a:ext cx="5004254" cy="43396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*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seremos julgados pelo amor:</a:t>
            </a:r>
          </a:p>
          <a:p>
            <a:pPr marL="285750" indent="-285750">
              <a:buFontTx/>
              <a:buChar char="-"/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aqueles que morreram na amizade com Deus, irão diretamente para o céu;</a:t>
            </a:r>
          </a:p>
          <a:p>
            <a:pPr marL="285750" indent="-285750">
              <a:buFontTx/>
              <a:buChar char="-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queles que tiveram a vontade de servir Jesus, mas não conseguiram praticar o amor fraterno passarão pelo purgatório;</a:t>
            </a:r>
          </a:p>
          <a:p>
            <a:pPr marL="285750" indent="-285750">
              <a:buFontTx/>
              <a:buChar char="-"/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Aqueles que se fecharam totalmente para Deus </a:t>
            </a:r>
            <a:r>
              <a:rPr lang="pt-BR" sz="2000" b="1" smtClean="0">
                <a:latin typeface="Arial" panose="020B0604020202020204" pitchFamily="34" charset="0"/>
                <a:cs typeface="Arial" panose="020B0604020202020204" pitchFamily="34" charset="0"/>
              </a:rPr>
              <a:t>não conseguirão compreender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partilha que existe no céu, irão viver no inferno.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194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wixstatic.com/media/0f70e4_9580be2be9ad409c8deedef8b6cc184e.png_srz_p_136_135_75_22_0.50_1.20_0.00_png_sr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203" y="264432"/>
            <a:ext cx="1117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http://3.bp.blogspot.com/-qszUtnnwe98/VTxGZ88J3-I/AAAAAAAAAOs/QP0Hfzo3z-k/s1600/ahfsdfsdfsdfssfsfsf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04" y="130288"/>
            <a:ext cx="10795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35404" y="1683657"/>
            <a:ext cx="4264025" cy="4693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pt-BR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céu é um estado perfeito onde todas as aspirações, toda felicidade acontecem. O céu é a comunidade bem-aventurada de todos os que estão perfeitamente incorporados a Jesus. Lá não existe morte, sofrimento, tristeza, sempre a felicidade de viver com Deus. O céu acontece a perfeição da bondade, da solidariedade, da fé em Jesus que tínhamos na terra, no céu temos de uma forma maior. </a:t>
            </a:r>
            <a:endParaRPr lang="pt-B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789715" y="1021231"/>
            <a:ext cx="3715657" cy="537140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pt-BR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purgatório </a:t>
            </a:r>
            <a:r>
              <a:rPr lang="pt-BR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 um modo de purificação para cada pessoa que durante sua vida não conseguiu viver o amor que Jesus pediu. Por um princípio de justiça, ali confrontam-se com a vontade de Deus, e mudando sua forma de ser, passando a viver o amor que Deus pediu para as pessoas. Após essa mudança há garantia de entrada no céu, onde existe plena amizade com Deus. </a:t>
            </a:r>
            <a:endParaRPr lang="pt-B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795658" y="1668269"/>
            <a:ext cx="3022145" cy="40934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Viver no inferno é estar totalmente separado de Deus todo poderoso, ter negado seu amor de forma livre e consciente.</a:t>
            </a:r>
          </a:p>
          <a:p>
            <a:pPr algn="ctr"/>
            <a:r>
              <a:rPr lang="pt-BR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É um estado de </a:t>
            </a:r>
            <a:r>
              <a:rPr lang="pt-BR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auto-exclusão</a:t>
            </a:r>
            <a:r>
              <a:rPr lang="pt-BR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 comunhão com Deus. </a:t>
            </a:r>
          </a:p>
          <a:p>
            <a:pPr algn="ctr"/>
            <a:r>
              <a:rPr lang="pt-BR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inferno é uma realidade eterna e não há arrependimento para estes.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3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wixstatic.com/media/0f70e4_9580be2be9ad409c8deedef8b6cc184e.png_srz_p_136_135_75_22_0.50_1.20_0.00_png_sr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203" y="264432"/>
            <a:ext cx="1117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http://3.bp.blogspot.com/-qszUtnnwe98/VTxGZ88J3-I/AAAAAAAAAOs/QP0Hfzo3z-k/s1600/ahfsdfsdfsdfssfsfsf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04" y="130288"/>
            <a:ext cx="10795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000125" y="1227365"/>
            <a:ext cx="10014857" cy="5466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A fé cristã crê que todo o cosmos está chamado a uma total comunhão com Deus.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24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A atual forma de existência do universo, com sua história de milhões de anos, assim como teve um início, irá conhecer um fim.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24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vinda dos novos céus e da nova terra pressupõe a intervenção de um novo ato criador divino.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pt-BR" sz="24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Tudo será transfigurado; isto é, passa a figura deste mundo e, em Cristo, tudo entra na glória da Trindade.	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pt-BR" sz="24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03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681</Words>
  <Application>Microsoft Office PowerPoint</Application>
  <PresentationFormat>Personalizar</PresentationFormat>
  <Paragraphs>77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</dc:creator>
  <cp:lastModifiedBy>FABIANO SCHWANCK</cp:lastModifiedBy>
  <cp:revision>38</cp:revision>
  <dcterms:created xsi:type="dcterms:W3CDTF">2017-07-06T13:37:18Z</dcterms:created>
  <dcterms:modified xsi:type="dcterms:W3CDTF">2017-07-18T19:22:14Z</dcterms:modified>
</cp:coreProperties>
</file>