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7" r:id="rId4"/>
    <p:sldId id="278" r:id="rId5"/>
    <p:sldId id="279" r:id="rId6"/>
    <p:sldId id="261" r:id="rId7"/>
    <p:sldId id="263" r:id="rId8"/>
    <p:sldId id="273" r:id="rId9"/>
    <p:sldId id="280" r:id="rId10"/>
    <p:sldId id="281" r:id="rId11"/>
    <p:sldId id="282" r:id="rId12"/>
    <p:sldId id="283" r:id="rId13"/>
    <p:sldId id="298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D5-C83B-4B03-9F00-C674D86E2FBC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16EF-383B-4726-B901-9384515F117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D5-C83B-4B03-9F00-C674D86E2FBC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16EF-383B-4726-B901-9384515F11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D5-C83B-4B03-9F00-C674D86E2FBC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16EF-383B-4726-B901-9384515F11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D5-C83B-4B03-9F00-C674D86E2FBC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16EF-383B-4726-B901-9384515F11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D5-C83B-4B03-9F00-C674D86E2FBC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16EF-383B-4726-B901-9384515F117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D5-C83B-4B03-9F00-C674D86E2FBC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16EF-383B-4726-B901-9384515F11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D5-C83B-4B03-9F00-C674D86E2FBC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16EF-383B-4726-B901-9384515F11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D5-C83B-4B03-9F00-C674D86E2FBC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16EF-383B-4726-B901-9384515F11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D5-C83B-4B03-9F00-C674D86E2FBC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16EF-383B-4726-B901-9384515F11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D5-C83B-4B03-9F00-C674D86E2FBC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16EF-383B-4726-B901-9384515F11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D5-C83B-4B03-9F00-C674D86E2FBC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1316EF-383B-4726-B901-9384515F1178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5A08D5-C83B-4B03-9F00-C674D86E2FBC}" type="datetimeFigureOut">
              <a:rPr lang="pt-BR" smtClean="0"/>
              <a:t>15/07/2016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1316EF-383B-4726-B901-9384515F1178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br/url?sa=i&amp;rct=j&amp;q=&amp;esrc=s&amp;source=images&amp;cd=&amp;cad=rja&amp;uact=8&amp;ved=0ahUKEwi1qLGp66XLAhUFlpAKHb3IAU4QjRwIBw&amp;url=http://www.gaudiumpress.org/content/51424-Caminho-de-Sao-Francisco-ate-Cristo-nasceu-do-olhar-de-Jesus-na-cruz--disse-o-Papa--hoje-em-Assis&amp;psig=AFQjCNE0569ukzFyx1fTBqxicN4pGt-iLQ&amp;ust=145713988336366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.br/url?sa=i&amp;rct=j&amp;q=&amp;esrc=s&amp;source=images&amp;cd=&amp;cad=rja&amp;uact=8&amp;ved=0ahUKEwjGg5OPmqDJAhXNqZAKHcQRAVoQjRwIBw&amp;url=https://eve1748.wordpress.com/2012/07/13/3-d-drawings-of-people/&amp;psig=AFQjCNFiWDau9EAit_4QEuzuKkdhZSZkuA&amp;ust=144815016222369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827584" y="3645024"/>
            <a:ext cx="7704856" cy="288032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o explicativo em seta para baixo 3"/>
          <p:cNvSpPr/>
          <p:nvPr/>
        </p:nvSpPr>
        <p:spPr>
          <a:xfrm>
            <a:off x="0" y="16736"/>
            <a:ext cx="9144000" cy="3412263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9796" y="548680"/>
            <a:ext cx="7772400" cy="1470025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CRISMA 1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b="1" dirty="0" smtClean="0">
                <a:solidFill>
                  <a:srgbClr val="FF0000"/>
                </a:solidFill>
              </a:rPr>
              <a:t>FASE DE COSOLIDAÇÃO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945632"/>
            <a:ext cx="6400800" cy="2279104"/>
          </a:xfrm>
        </p:spPr>
        <p:txBody>
          <a:bodyPr>
            <a:normAutofit lnSpcReduction="10000"/>
          </a:bodyPr>
          <a:lstStyle/>
          <a:p>
            <a:r>
              <a:rPr lang="pt-BR" sz="4800" b="1" dirty="0" smtClean="0">
                <a:solidFill>
                  <a:srgbClr val="FF0000"/>
                </a:solidFill>
              </a:rPr>
              <a:t>Perseverança </a:t>
            </a:r>
          </a:p>
          <a:p>
            <a:r>
              <a:rPr lang="pt-BR" sz="4800" b="1" dirty="0" smtClean="0">
                <a:solidFill>
                  <a:srgbClr val="FF0000"/>
                </a:solidFill>
              </a:rPr>
              <a:t>ser cristão é uma de/cisão</a:t>
            </a:r>
            <a:endParaRPr lang="pt-B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Encontro 16 </a:t>
            </a:r>
            <a:br>
              <a:rPr lang="pt-BR" dirty="0" smtClean="0"/>
            </a:br>
            <a:r>
              <a:rPr lang="pt-BR" dirty="0" smtClean="0"/>
              <a:t>RESSURREIÇÃO: A VIDA DE CRISTO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Relacionar a ressurreição de Cristo com a nossa ressurreição ( nossa páscoa) </a:t>
            </a:r>
          </a:p>
          <a:p>
            <a:r>
              <a:rPr lang="pt-BR" dirty="0" smtClean="0"/>
              <a:t>Texto bíblico é o relato da visita ao túmulo: Madalena, João e Pedro ( conforme João 20) </a:t>
            </a:r>
          </a:p>
          <a:p>
            <a:r>
              <a:rPr lang="pt-BR" dirty="0" smtClean="0"/>
              <a:t>Ressurreição é vida eterna para os mortos: não é simples reviver  ou aparecer. O que aconteceu com Jesus é singular e está prometido para todos seus seguidores.</a:t>
            </a:r>
          </a:p>
          <a:p>
            <a:r>
              <a:rPr lang="pt-BR" dirty="0" smtClean="0"/>
              <a:t>Círio Pascal, água, toalha branca e flores: sinais batismais e da ressurreição</a:t>
            </a:r>
          </a:p>
          <a:p>
            <a:r>
              <a:rPr lang="pt-BR" dirty="0" smtClean="0"/>
              <a:t>Atividade: ver sinais d </a:t>
            </a:r>
            <a:r>
              <a:rPr lang="pt-BR" dirty="0" err="1" smtClean="0"/>
              <a:t>eressurreição</a:t>
            </a:r>
            <a:r>
              <a:rPr lang="pt-BR" dirty="0" smtClean="0"/>
              <a:t> na Igreja da comunidade ( sacrário, altar, pia batismal, a Palavra)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8668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Encontro 17 </a:t>
            </a:r>
            <a:br>
              <a:rPr lang="pt-BR" dirty="0" smtClean="0"/>
            </a:br>
            <a:r>
              <a:rPr lang="pt-BR" dirty="0" smtClean="0"/>
              <a:t>CRER PARA 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fé faz enxergar o invisível</a:t>
            </a:r>
          </a:p>
          <a:p>
            <a:r>
              <a:rPr lang="pt-BR" dirty="0" smtClean="0"/>
              <a:t>Relato de Tomé e o Ressuscitado , segundo João 20</a:t>
            </a:r>
          </a:p>
          <a:p>
            <a:r>
              <a:rPr lang="pt-BR" dirty="0" smtClean="0"/>
              <a:t>Interessante atividade  do sal e do açúcar:  procurar quo sal seja bem branco e fino e o açúcar refinado, de modo que pela aparência não se distinga um do outro.</a:t>
            </a:r>
          </a:p>
          <a:p>
            <a:r>
              <a:rPr lang="pt-BR" dirty="0" smtClean="0"/>
              <a:t>Pedir que todos saiam da sala e permaneçam apenas dois catequizandos</a:t>
            </a:r>
          </a:p>
          <a:p>
            <a:r>
              <a:rPr lang="pt-BR" dirty="0" smtClean="0"/>
              <a:t>Um catequizando vai indicar corretamente qual dos pratos é sal e qual o açúcar.  O outro, fará o contrário. </a:t>
            </a:r>
          </a:p>
          <a:p>
            <a:r>
              <a:rPr lang="pt-BR" dirty="0" smtClean="0"/>
              <a:t>A fé supõe em confiar em quem fez a experiência do encontro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586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Encontro 18</a:t>
            </a:r>
            <a:br>
              <a:rPr lang="pt-BR" dirty="0" smtClean="0"/>
            </a:br>
            <a:r>
              <a:rPr lang="pt-BR" dirty="0" smtClean="0"/>
              <a:t>A PRESENÇA DE MARIA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Maria reza com os discípulos de Jesus , </a:t>
            </a:r>
          </a:p>
          <a:p>
            <a:r>
              <a:rPr lang="pt-BR" dirty="0" smtClean="0"/>
              <a:t>Texto de Atos 1 ( Maria estava lá com os irmãos dele)</a:t>
            </a:r>
          </a:p>
          <a:p>
            <a:r>
              <a:rPr lang="pt-BR" dirty="0" smtClean="0"/>
              <a:t>Esclarecer que na Bíblia irmão e primo é a mesma palavra e que Maria não teve outros filhos. </a:t>
            </a:r>
          </a:p>
          <a:p>
            <a:r>
              <a:rPr lang="pt-BR" dirty="0" smtClean="0"/>
              <a:t>Tratar de Nossa Senhora Aparecida</a:t>
            </a:r>
          </a:p>
          <a:p>
            <a:r>
              <a:rPr lang="pt-BR" dirty="0" smtClean="0"/>
              <a:t>Tratar das aparições de Nossa Senhora p. 120 pode-se ler – ver a prudência da Igreja</a:t>
            </a:r>
          </a:p>
          <a:p>
            <a:r>
              <a:rPr lang="pt-BR" dirty="0" smtClean="0"/>
              <a:t>Sugere-se rezar o terço na Igreja, seria interessante propor que 5 catequizandos introduzissem uma dezena cada um </a:t>
            </a:r>
          </a:p>
          <a:p>
            <a:r>
              <a:rPr lang="pt-BR" dirty="0" smtClean="0"/>
              <a:t>CUIDAR DO TEMPO DESSE ENCONTRO – geralmente o terço dura 30 minutos .</a:t>
            </a:r>
          </a:p>
          <a:p>
            <a:r>
              <a:rPr lang="pt-BR" dirty="0" smtClean="0"/>
              <a:t>Seria muito importante colocar os mistérios entre as dezenas.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5523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Encontro 19</a:t>
            </a:r>
            <a:br>
              <a:rPr lang="pt-BR" dirty="0" smtClean="0"/>
            </a:br>
            <a:r>
              <a:rPr lang="pt-BR" dirty="0" smtClean="0"/>
              <a:t>Paulo: de perseguidor a apóstolo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Relato de Paulo a caminho de Damasco. Fica cego, não enxerga mais nada como antes. Somente a luz de Cristo fará ver a verdade</a:t>
            </a:r>
          </a:p>
          <a:p>
            <a:r>
              <a:rPr lang="pt-BR" dirty="0" smtClean="0"/>
              <a:t>Vendar os olhos de um catequizando e pedir que o outro o conduza e depois inverte os papéis. </a:t>
            </a:r>
          </a:p>
          <a:p>
            <a:r>
              <a:rPr lang="pt-BR" dirty="0" smtClean="0"/>
              <a:t>A grande questão: por quem nos deixamos conduzir nas noites escuras da vida?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3851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Encontro 20 </a:t>
            </a:r>
            <a:br>
              <a:rPr lang="pt-BR" dirty="0" smtClean="0"/>
            </a:br>
            <a:r>
              <a:rPr lang="pt-BR" dirty="0" smtClean="0"/>
              <a:t>PAI, QUE TODOS SEJAM UM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Unidade dos cristãos</a:t>
            </a:r>
          </a:p>
          <a:p>
            <a:r>
              <a:rPr lang="pt-BR" dirty="0" smtClean="0"/>
              <a:t>Ecumenismo</a:t>
            </a:r>
          </a:p>
          <a:p>
            <a:r>
              <a:rPr lang="pt-BR" dirty="0" smtClean="0"/>
              <a:t>Texto da oração pela unidade de Jesus ao Pai. </a:t>
            </a:r>
            <a:r>
              <a:rPr lang="pt-BR" dirty="0" err="1" smtClean="0"/>
              <a:t>Jo</a:t>
            </a:r>
            <a:r>
              <a:rPr lang="pt-BR" dirty="0" smtClean="0"/>
              <a:t> 17</a:t>
            </a:r>
          </a:p>
          <a:p>
            <a:r>
              <a:rPr lang="pt-BR" dirty="0" smtClean="0"/>
              <a:t>Texto longo, precisa ser lido com calma e clareza</a:t>
            </a:r>
          </a:p>
          <a:p>
            <a:r>
              <a:rPr lang="pt-BR" dirty="0" smtClean="0"/>
              <a:t>Esclarecer que ecumenismo só existe entre Igreja que professem a divindade de Cristo, tenham um só Batismo, e sigam a Palavra de Deus, professem a fé na Trindade. </a:t>
            </a:r>
          </a:p>
          <a:p>
            <a:r>
              <a:rPr lang="pt-BR" dirty="0" smtClean="0"/>
              <a:t>O ecumenismo cresce em dois aspectos: obras de caridade comuns e oração pela unidade.</a:t>
            </a:r>
          </a:p>
          <a:p>
            <a:r>
              <a:rPr lang="pt-BR" dirty="0" smtClean="0"/>
              <a:t>As diferenças permanecem  mas deve </a:t>
            </a:r>
            <a:r>
              <a:rPr lang="pt-BR" dirty="0" err="1" smtClean="0"/>
              <a:t>crescre</a:t>
            </a:r>
            <a:r>
              <a:rPr lang="pt-BR" dirty="0" smtClean="0"/>
              <a:t> o respeito</a:t>
            </a:r>
          </a:p>
          <a:p>
            <a:r>
              <a:rPr lang="pt-BR" dirty="0" smtClean="0"/>
              <a:t>Com os demais se faz diálogo religioso</a:t>
            </a:r>
          </a:p>
          <a:p>
            <a:r>
              <a:rPr lang="pt-BR" dirty="0" smtClean="0"/>
              <a:t>P. 134 sugestão da colcha: talvez seja melhor fazer sem identificar cada igreja e depois pode ser doada para um carente. Ou fazer em papel, onde for difícil fazer em tecido.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94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CELEBRAÇÃO PENITENCIAL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pt-BR" sz="4400" dirty="0" smtClean="0"/>
              <a:t>De acordo com as páginas 100 a 104 do texto base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098838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Encontro 21</a:t>
            </a:r>
            <a:br>
              <a:rPr lang="pt-BR" dirty="0" smtClean="0"/>
            </a:br>
            <a:r>
              <a:rPr lang="pt-BR" dirty="0" smtClean="0"/>
              <a:t>O AMOR JAMAIS ACABARÁ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35480"/>
            <a:ext cx="8640960" cy="480588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Namoro e casamento</a:t>
            </a:r>
          </a:p>
          <a:p>
            <a:r>
              <a:rPr lang="pt-BR" dirty="0" smtClean="0"/>
              <a:t>11 de julho de 2016 – ver vídeo de Encontro com Fátima Bernardes sobre a castidade</a:t>
            </a:r>
          </a:p>
          <a:p>
            <a:r>
              <a:rPr lang="pt-BR" dirty="0" smtClean="0"/>
              <a:t>O corpo é o Templo do Espírito Santo por isso deve ser cuidado  como obra divina</a:t>
            </a:r>
          </a:p>
          <a:p>
            <a:r>
              <a:rPr lang="pt-BR" dirty="0" smtClean="0"/>
              <a:t>Insistir no valor da sexualidade após o casamento</a:t>
            </a:r>
          </a:p>
          <a:p>
            <a:r>
              <a:rPr lang="pt-BR" dirty="0" smtClean="0"/>
              <a:t>Tratar da </a:t>
            </a:r>
            <a:r>
              <a:rPr lang="pt-BR" dirty="0" err="1" smtClean="0"/>
              <a:t>cristofobia</a:t>
            </a:r>
            <a:r>
              <a:rPr lang="pt-BR" dirty="0" smtClean="0"/>
              <a:t> da qual sofrem </a:t>
            </a:r>
            <a:r>
              <a:rPr lang="pt-BR" dirty="0" err="1" smtClean="0"/>
              <a:t>bulling</a:t>
            </a:r>
            <a:r>
              <a:rPr lang="pt-BR" dirty="0" smtClean="0"/>
              <a:t> muitos jovens conscientes de seu testemunho no namoro</a:t>
            </a:r>
          </a:p>
          <a:p>
            <a:r>
              <a:rPr lang="pt-BR" dirty="0" smtClean="0"/>
              <a:t>Texto Bíblico de 1 Coríntios: Ainda que... ( o </a:t>
            </a:r>
            <a:r>
              <a:rPr lang="pt-BR" dirty="0" err="1" smtClean="0"/>
              <a:t>queé</a:t>
            </a:r>
            <a:r>
              <a:rPr lang="pt-BR" dirty="0" smtClean="0"/>
              <a:t> amor: suportar, desculpar, crer, esperar...) </a:t>
            </a:r>
          </a:p>
          <a:p>
            <a:r>
              <a:rPr lang="pt-BR" dirty="0" smtClean="0"/>
              <a:t>Valor do matrimônio</a:t>
            </a:r>
          </a:p>
          <a:p>
            <a:r>
              <a:rPr lang="pt-BR" dirty="0" smtClean="0"/>
              <a:t>Deixar jovens perguntar sobre a posição da Igreja e catequista propor a verdade de forma positiva e feliz e não apenas por medo e restrição.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349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19 a 24/09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dirty="0" smtClean="0"/>
              <a:t>Semana sem catequese</a:t>
            </a:r>
          </a:p>
          <a:p>
            <a:pPr marL="0" indent="0" algn="ctr">
              <a:buNone/>
            </a:pPr>
            <a:r>
              <a:rPr lang="pt-BR" sz="5400" dirty="0" smtClean="0"/>
              <a:t>opcional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667828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Encontro 22</a:t>
            </a:r>
            <a:br>
              <a:rPr lang="pt-BR" dirty="0" smtClean="0"/>
            </a:br>
            <a:r>
              <a:rPr lang="pt-BR" dirty="0" smtClean="0"/>
              <a:t>SERVIR A DEUS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Sacramento da Ordem</a:t>
            </a:r>
          </a:p>
          <a:p>
            <a:r>
              <a:rPr lang="pt-BR" dirty="0" smtClean="0"/>
              <a:t>Bacia toalha e água: lava pés</a:t>
            </a:r>
          </a:p>
          <a:p>
            <a:r>
              <a:rPr lang="pt-BR" dirty="0" smtClean="0"/>
              <a:t>Texto de João 13 sobre o lava-pés</a:t>
            </a:r>
          </a:p>
          <a:p>
            <a:r>
              <a:rPr lang="pt-BR" dirty="0" smtClean="0"/>
              <a:t>Seria muito interessante se um ministro da paróquia ( padre, diácono, ministro extraordinário da comunhão) pudessem participar desse encontro para lavar os pés das crianças. Pode ser também um seminarista ou mesmo o catequista.</a:t>
            </a:r>
          </a:p>
          <a:p>
            <a:r>
              <a:rPr lang="pt-BR" dirty="0" smtClean="0"/>
              <a:t>Ler a interessante história de Van </a:t>
            </a:r>
            <a:r>
              <a:rPr lang="pt-BR" dirty="0" err="1" smtClean="0"/>
              <a:t>Thuan</a:t>
            </a:r>
            <a:r>
              <a:rPr lang="pt-BR" dirty="0" smtClean="0"/>
              <a:t> na prisão na página 147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39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Encontro 23</a:t>
            </a:r>
            <a:br>
              <a:rPr lang="pt-BR" dirty="0" smtClean="0"/>
            </a:br>
            <a:r>
              <a:rPr lang="pt-BR" dirty="0" smtClean="0"/>
              <a:t>VIDA SEM DROGAS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Valorizar a vida, não basta combater a droga se a vida  perdeu o sentido. Muitas vezes a droga é fuga.</a:t>
            </a:r>
          </a:p>
          <a:p>
            <a:r>
              <a:rPr lang="pt-BR" dirty="0" smtClean="0"/>
              <a:t>Cuidado para não tratar demais da </a:t>
            </a:r>
            <a:r>
              <a:rPr lang="pt-BR" dirty="0" err="1" smtClean="0"/>
              <a:t>drogadição</a:t>
            </a:r>
            <a:r>
              <a:rPr lang="pt-BR" dirty="0" smtClean="0"/>
              <a:t> com adolescentes que ainda têm muita curiosidade sobre tudo.</a:t>
            </a:r>
          </a:p>
          <a:p>
            <a:r>
              <a:rPr lang="pt-BR" dirty="0" smtClean="0"/>
              <a:t>O texto bíblico é Paulo ao povo de Corinto: tudo é permitido, mas nem tudo me convém.</a:t>
            </a:r>
          </a:p>
          <a:p>
            <a:r>
              <a:rPr lang="pt-BR" dirty="0" smtClean="0"/>
              <a:t>Ver a história de Clara na página 154</a:t>
            </a:r>
          </a:p>
          <a:p>
            <a:r>
              <a:rPr lang="pt-BR" dirty="0" smtClean="0"/>
              <a:t>Atividade do lenços e dos guardanapos sobre o valor da vida- Estender num varal por uma semana no centro catequético ( se possível)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876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5121"/>
            <a:ext cx="9252520" cy="1143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6600" dirty="0" smtClean="0"/>
              <a:t>O que já realizamos?</a:t>
            </a:r>
            <a:endParaRPr lang="pt-BR" sz="6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5256584"/>
          </a:xfrm>
        </p:spPr>
        <p:txBody>
          <a:bodyPr>
            <a:normAutofit/>
          </a:bodyPr>
          <a:lstStyle/>
          <a:p>
            <a:r>
              <a:rPr lang="pt-BR" sz="4000" dirty="0" smtClean="0"/>
              <a:t>Encontros com os adolescentes</a:t>
            </a:r>
          </a:p>
          <a:p>
            <a:r>
              <a:rPr lang="pt-BR" sz="4000" dirty="0" smtClean="0"/>
              <a:t>Encontro com os pais: Estende a tua mão!</a:t>
            </a:r>
          </a:p>
          <a:p>
            <a:r>
              <a:rPr lang="pt-BR" sz="4000" dirty="0" smtClean="0"/>
              <a:t>Celebração da entrega da cruz</a:t>
            </a:r>
          </a:p>
          <a:p>
            <a:r>
              <a:rPr lang="pt-BR" sz="4000" dirty="0" smtClean="0"/>
              <a:t>Imposição do Escapulário</a:t>
            </a:r>
          </a:p>
          <a:p>
            <a:r>
              <a:rPr lang="pt-BR" sz="4000" dirty="0" smtClean="0"/>
              <a:t>Férias</a:t>
            </a:r>
          </a:p>
        </p:txBody>
      </p:sp>
    </p:spTree>
    <p:extLst>
      <p:ext uri="{BB962C8B-B14F-4D97-AF65-F5344CB8AC3E}">
        <p14:creationId xmlns:p14="http://schemas.microsoft.com/office/powerpoint/2010/main" val="126346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Encontro 24</a:t>
            </a:r>
            <a:br>
              <a:rPr lang="pt-BR" dirty="0" smtClean="0"/>
            </a:br>
            <a:r>
              <a:rPr lang="pt-BR" dirty="0" smtClean="0"/>
              <a:t>LIVRAI-NOS DO MAL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 bem é infinitamente maior que o mal</a:t>
            </a:r>
          </a:p>
          <a:p>
            <a:r>
              <a:rPr lang="pt-BR" dirty="0" smtClean="0"/>
              <a:t>Ler o texto de Gênesis onde a serpente seduz a mulher e o homem</a:t>
            </a:r>
          </a:p>
          <a:p>
            <a:r>
              <a:rPr lang="pt-BR" dirty="0" smtClean="0"/>
              <a:t>Importante sustentar: o mal não vem de Deus, ele é um mistério</a:t>
            </a:r>
          </a:p>
          <a:p>
            <a:pPr marL="0" indent="0">
              <a:buNone/>
            </a:pPr>
            <a:r>
              <a:rPr lang="pt-BR" dirty="0" smtClean="0"/>
              <a:t>O humano pode ceder ao mal</a:t>
            </a:r>
          </a:p>
          <a:p>
            <a:pPr marL="0" indent="0">
              <a:buNone/>
            </a:pPr>
            <a:r>
              <a:rPr lang="pt-BR" dirty="0" smtClean="0"/>
              <a:t>Cristo venceu o mal e o pecado e pode nos livrar desse caminho</a:t>
            </a:r>
          </a:p>
          <a:p>
            <a:pPr marL="0" indent="0">
              <a:buNone/>
            </a:pPr>
            <a:r>
              <a:rPr lang="pt-BR" dirty="0" smtClean="0"/>
              <a:t>Fazer o jardim da vida usando flores e pedras que são símbolos deste encontro. </a:t>
            </a:r>
          </a:p>
          <a:p>
            <a:pPr marL="0" indent="0">
              <a:buNone/>
            </a:pPr>
            <a:r>
              <a:rPr lang="pt-BR" dirty="0" smtClean="0"/>
              <a:t>Oração do Pai Nosso – livrai-nos do mal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0976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Encontro 25</a:t>
            </a:r>
            <a:br>
              <a:rPr lang="pt-BR" dirty="0" smtClean="0"/>
            </a:br>
            <a:r>
              <a:rPr lang="pt-BR" dirty="0" smtClean="0"/>
              <a:t>É PRECISO SABER VIVER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Valorizar e cuidar da vida – ecologia</a:t>
            </a:r>
          </a:p>
          <a:p>
            <a:r>
              <a:rPr lang="pt-BR" dirty="0" smtClean="0"/>
              <a:t>Texto do Salmo 8 olhando par ao céu que tu criaste...</a:t>
            </a:r>
          </a:p>
          <a:p>
            <a:r>
              <a:rPr lang="pt-BR" dirty="0" smtClean="0"/>
              <a:t>Usar </a:t>
            </a:r>
            <a:r>
              <a:rPr lang="pt-BR" dirty="0" err="1" smtClean="0"/>
              <a:t>semesntes</a:t>
            </a:r>
            <a:r>
              <a:rPr lang="pt-BR" dirty="0" smtClean="0"/>
              <a:t>, folhas, flores , frutos </a:t>
            </a:r>
          </a:p>
          <a:p>
            <a:r>
              <a:rPr lang="pt-BR" dirty="0" smtClean="0"/>
              <a:t>Providenciar frutas para todos, partilhar ao final ( ver que nem sempre adolescente gosta de fruta!!)</a:t>
            </a:r>
          </a:p>
          <a:p>
            <a:r>
              <a:rPr lang="pt-BR" dirty="0" smtClean="0"/>
              <a:t>Importante a oração da Madre Teresa na p. 166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1730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ENCONTRO COM PAIS E CRIANÇAS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SAL DA TERRA</a:t>
            </a:r>
          </a:p>
          <a:p>
            <a:endParaRPr lang="pt-BR" dirty="0"/>
          </a:p>
          <a:p>
            <a:r>
              <a:rPr lang="pt-BR" dirty="0" smtClean="0"/>
              <a:t>Página 190 do livro </a:t>
            </a:r>
            <a:r>
              <a:rPr lang="pt-BR" smtClean="0"/>
              <a:t>do catequista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7282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4000" dirty="0" smtClean="0"/>
              <a:t>Encontro 26</a:t>
            </a:r>
            <a:br>
              <a:rPr lang="pt-BR" sz="4000" dirty="0" smtClean="0"/>
            </a:br>
            <a:r>
              <a:rPr lang="pt-BR" sz="4000" dirty="0" smtClean="0"/>
              <a:t>MORTE: UMA REFLEXÃO PARA A VIDA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Morrendo se vive par aa vida eterna</a:t>
            </a:r>
          </a:p>
          <a:p>
            <a:r>
              <a:rPr lang="pt-BR" dirty="0" smtClean="0"/>
              <a:t>Tem delicado, tratar com calma e leveza – questões pessoais e afetivas muito fortes</a:t>
            </a:r>
          </a:p>
          <a:p>
            <a:r>
              <a:rPr lang="pt-BR" dirty="0" smtClean="0"/>
              <a:t>Símbolo: usar apenas o círio pascal e flores ( ambiente de vida .</a:t>
            </a:r>
          </a:p>
          <a:p>
            <a:r>
              <a:rPr lang="pt-BR" dirty="0" smtClean="0"/>
              <a:t>Texto de Paulo: a tenda em que habitamos for desfeita...Temos moradia no céu. </a:t>
            </a:r>
          </a:p>
          <a:p>
            <a:r>
              <a:rPr lang="pt-BR" dirty="0" smtClean="0"/>
              <a:t>Rever a atividade deste dia ( p. 170) talvez seja melhor  falar do círio pascal e seu simbolismo, para ficar na perspectiva da vida eterna com adolescentes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3048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Encontro 27</a:t>
            </a:r>
            <a:br>
              <a:rPr lang="pt-BR" dirty="0" smtClean="0"/>
            </a:br>
            <a:r>
              <a:rPr lang="pt-BR" dirty="0" smtClean="0"/>
              <a:t>TRINDADE: DEUS É AMOR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r>
              <a:rPr lang="pt-BR" dirty="0" smtClean="0"/>
              <a:t>Deus é amor, do Pai, do Filho e do Espírito Santo</a:t>
            </a:r>
          </a:p>
          <a:p>
            <a:r>
              <a:rPr lang="pt-BR" dirty="0" smtClean="0"/>
              <a:t>Usar o ícone e a explicação na p. 177</a:t>
            </a:r>
          </a:p>
          <a:p>
            <a:r>
              <a:rPr lang="pt-BR" dirty="0" smtClean="0"/>
              <a:t>Usar as três velas </a:t>
            </a:r>
            <a:r>
              <a:rPr lang="pt-BR" dirty="0" err="1" smtClean="0"/>
              <a:t>qu</a:t>
            </a:r>
            <a:r>
              <a:rPr lang="pt-BR" dirty="0" smtClean="0"/>
              <a:t> esse unem numa chama, mas dizer que é apenas uma comparação, que não é possível representar como Deus é um só sendo três pessoas</a:t>
            </a:r>
          </a:p>
          <a:p>
            <a:r>
              <a:rPr lang="pt-BR" dirty="0" smtClean="0"/>
              <a:t>Texto </a:t>
            </a:r>
            <a:r>
              <a:rPr lang="pt-BR" dirty="0" err="1" smtClean="0"/>
              <a:t>Jo</a:t>
            </a:r>
            <a:r>
              <a:rPr lang="pt-BR" dirty="0" smtClean="0"/>
              <a:t> 14: Filipe quem me vê, vê o Pai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7559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Encontro 28 </a:t>
            </a:r>
            <a:br>
              <a:rPr lang="pt-BR" dirty="0" smtClean="0"/>
            </a:br>
            <a:r>
              <a:rPr lang="pt-BR" dirty="0" smtClean="0"/>
              <a:t>NÓS SOMOS TESTEMUNHAS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Confraternização </a:t>
            </a:r>
          </a:p>
          <a:p>
            <a:r>
              <a:rPr lang="pt-BR" dirty="0" smtClean="0"/>
              <a:t>Texto bíblico de Atos 10: Querigma segundo São Pedro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3402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dirty="0" smtClean="0"/>
              <a:t>ENCERRAMENTO </a:t>
            </a:r>
            <a:endParaRPr lang="pt-BR" sz="6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Verificar o certificado de conclusão – Loja do centro de Pastoral – ver p. 107 do texto base</a:t>
            </a:r>
          </a:p>
          <a:p>
            <a:endParaRPr lang="pt-BR" dirty="0"/>
          </a:p>
          <a:p>
            <a:r>
              <a:rPr lang="pt-BR" dirty="0" smtClean="0"/>
              <a:t>Ver página 106 do texto base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9248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Reunião com os catequistas da etapa</a:t>
            </a:r>
            <a:br>
              <a:rPr lang="pt-BR" dirty="0" smtClean="0"/>
            </a:br>
            <a:r>
              <a:rPr lang="pt-BR" dirty="0" smtClean="0"/>
              <a:t>CRISMA 1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600" dirty="0" smtClean="0"/>
              <a:t>19 de novembro 8h30min às 11h30min </a:t>
            </a:r>
          </a:p>
          <a:p>
            <a:pPr marL="0" indent="0" algn="ctr">
              <a:buNone/>
            </a:pPr>
            <a:r>
              <a:rPr lang="pt-BR" sz="6600" dirty="0" smtClean="0"/>
              <a:t>AQUI</a:t>
            </a:r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395395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pt-BR" sz="5400" dirty="0" smtClean="0"/>
              <a:t>O que está previsto ocorrer?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Retornar na primeira semana de agosto</a:t>
            </a:r>
          </a:p>
          <a:p>
            <a:r>
              <a:rPr lang="pt-BR" dirty="0" smtClean="0"/>
              <a:t>Entre 13 ou 14 de agosto: Realizar a Via Sacra da Cruz na Igreja com os crismandos e os pais</a:t>
            </a:r>
          </a:p>
          <a:p>
            <a:r>
              <a:rPr lang="pt-BR" dirty="0" smtClean="0"/>
              <a:t>Celebração do dia do Catequista – final de agosto</a:t>
            </a:r>
          </a:p>
          <a:p>
            <a:r>
              <a:rPr lang="pt-BR" dirty="0" smtClean="0"/>
              <a:t>Setembro- Celebração Penitencial – confissões</a:t>
            </a:r>
          </a:p>
          <a:p>
            <a:r>
              <a:rPr lang="pt-BR" dirty="0" smtClean="0"/>
              <a:t>Outubro- Encontro com os pais, adolescentes e catequistas</a:t>
            </a:r>
          </a:p>
          <a:p>
            <a:r>
              <a:rPr lang="pt-BR" dirty="0" smtClean="0"/>
              <a:t>Encerramento em novembro</a:t>
            </a:r>
          </a:p>
          <a:p>
            <a:r>
              <a:rPr lang="pt-BR" dirty="0" smtClean="0"/>
              <a:t>Via </a:t>
            </a:r>
            <a:r>
              <a:rPr lang="pt-BR" dirty="0" err="1" smtClean="0"/>
              <a:t>Lucis</a:t>
            </a:r>
            <a:r>
              <a:rPr lang="pt-BR" dirty="0" smtClean="0"/>
              <a:t>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843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517632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O que já podemos rever para 2017</a:t>
            </a:r>
            <a:br>
              <a:rPr lang="pt-BR" dirty="0" smtClean="0"/>
            </a:br>
            <a:r>
              <a:rPr lang="pt-BR" dirty="0" smtClean="0"/>
              <a:t>Apenas sugestões a serem avaliadas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35480"/>
            <a:ext cx="8568952" cy="473388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Fazer, talvez, dois encontros com os adolescentes antes da celebração de envio na comunidade</a:t>
            </a:r>
          </a:p>
          <a:p>
            <a:r>
              <a:rPr lang="pt-BR" dirty="0" smtClean="0"/>
              <a:t>Março - Rezar a Via Sacra da Cruz  na Quaresma</a:t>
            </a:r>
          </a:p>
          <a:p>
            <a:r>
              <a:rPr lang="pt-BR" dirty="0" smtClean="0"/>
              <a:t>Abril  - Rezar a Via Sacra da Ressurreição na Páscoa</a:t>
            </a:r>
          </a:p>
          <a:p>
            <a:r>
              <a:rPr lang="pt-BR" dirty="0" smtClean="0"/>
              <a:t>Maio – Récita do terço com a comunidade</a:t>
            </a:r>
          </a:p>
          <a:p>
            <a:r>
              <a:rPr lang="pt-BR" dirty="0" smtClean="0"/>
              <a:t>Junho - Encontro com os pais </a:t>
            </a:r>
          </a:p>
          <a:p>
            <a:r>
              <a:rPr lang="pt-BR" dirty="0" smtClean="0"/>
              <a:t>Julho – Retiro com os jovens? e ao final imposição do escapulário?</a:t>
            </a:r>
          </a:p>
          <a:p>
            <a:r>
              <a:rPr lang="pt-BR" dirty="0" smtClean="0"/>
              <a:t>Agosto Celebração do dia do catequista</a:t>
            </a:r>
          </a:p>
          <a:p>
            <a:r>
              <a:rPr lang="pt-BR" dirty="0" smtClean="0"/>
              <a:t>Setembro  Celebração Penitencial – Confissões</a:t>
            </a:r>
          </a:p>
          <a:p>
            <a:r>
              <a:rPr lang="pt-BR" dirty="0" smtClean="0"/>
              <a:t>Outubro – Confissões</a:t>
            </a:r>
          </a:p>
          <a:p>
            <a:r>
              <a:rPr lang="pt-BR" dirty="0" smtClean="0"/>
              <a:t>Novembro – Encerramento e entrega da cruz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234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07342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600" dirty="0" smtClean="0"/>
              <a:t>PASSO A PASSO</a:t>
            </a:r>
          </a:p>
          <a:p>
            <a:pPr marL="0" indent="0" algn="ctr">
              <a:buNone/>
            </a:pPr>
            <a:r>
              <a:rPr lang="pt-BR" sz="6600" dirty="0" smtClean="0"/>
              <a:t> DOS ENCONTROS </a:t>
            </a:r>
          </a:p>
          <a:p>
            <a:pPr marL="0" indent="0" algn="ctr">
              <a:buNone/>
            </a:pPr>
            <a:r>
              <a:rPr lang="pt-BR" sz="6600" dirty="0" smtClean="0"/>
              <a:t>DE CRISMA 1 </a:t>
            </a:r>
          </a:p>
          <a:p>
            <a:pPr marL="0" indent="0" algn="ctr">
              <a:buNone/>
            </a:pPr>
            <a:r>
              <a:rPr lang="pt-BR" sz="6600" dirty="0" smtClean="0"/>
              <a:t>ATÉ NOVEMBRO</a:t>
            </a:r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val="197691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538736" cy="1512168"/>
          </a:xfrm>
          <a:solidFill>
            <a:schemeClr val="bg1"/>
          </a:solidFill>
          <a:ln>
            <a:solidFill>
              <a:srgbClr val="FFFF66"/>
            </a:solidFill>
          </a:ln>
        </p:spPr>
        <p:txBody>
          <a:bodyPr>
            <a:normAutofit fontScale="90000"/>
          </a:bodyPr>
          <a:lstStyle/>
          <a:p>
            <a:r>
              <a:rPr lang="pt-BR" dirty="0" smtClean="0"/>
              <a:t>A CRUZ DE SÃO DAMIÃO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3284984"/>
            <a:ext cx="8568952" cy="3240360"/>
          </a:xfrm>
        </p:spPr>
        <p:txBody>
          <a:bodyPr>
            <a:normAutofit/>
          </a:bodyPr>
          <a:lstStyle/>
          <a:p>
            <a:r>
              <a:rPr lang="pt-BR" dirty="0" smtClean="0"/>
              <a:t>DA IGREJA DE SÃO DAMIÃO EM ASSIS</a:t>
            </a:r>
          </a:p>
          <a:p>
            <a:r>
              <a:rPr lang="pt-BR" dirty="0" smtClean="0"/>
              <a:t>DIZ-SE QUE ESTE CRISTO INTERPELOU SÃO FRANCISCO: RECONSTRÓI A MINHA IGREJA – RENOVAÇÃO DA COMUNIDADE</a:t>
            </a:r>
          </a:p>
          <a:p>
            <a:r>
              <a:rPr lang="pt-BR" dirty="0" smtClean="0"/>
              <a:t>É O CRUCIFICADO DE OLHOS ABERTOS, POIS JÁ É O RESSUSCITADO </a:t>
            </a:r>
          </a:p>
          <a:p>
            <a:r>
              <a:rPr lang="pt-BR" dirty="0" smtClean="0"/>
              <a:t>Ver folder disponível na Loja do Centro de Pastoral</a:t>
            </a:r>
          </a:p>
          <a:p>
            <a:endParaRPr lang="pt-BR" dirty="0"/>
          </a:p>
        </p:txBody>
      </p:sp>
      <p:pic>
        <p:nvPicPr>
          <p:cNvPr id="1026" name="Picture 2" descr="http://www.gaudiumpress.org/resource/view?id=99903&amp;size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464" y="18759"/>
            <a:ext cx="47625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89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pt-BR" dirty="0" smtClean="0"/>
              <a:t>REZE ANTES DE COMEÇAR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REZAR É COLOCAR-SE DIANTE DE DEUS</a:t>
            </a:r>
          </a:p>
          <a:p>
            <a:r>
              <a:rPr lang="pt-BR" dirty="0" smtClean="0"/>
              <a:t>INVOCAR O ESPÍRITO SANTO</a:t>
            </a:r>
          </a:p>
          <a:p>
            <a:r>
              <a:rPr lang="pt-BR" dirty="0" smtClean="0"/>
              <a:t>SILENCIAR</a:t>
            </a:r>
          </a:p>
          <a:p>
            <a:r>
              <a:rPr lang="pt-BR" dirty="0" smtClean="0"/>
              <a:t>DEIXAR QUE DEUS ATUE</a:t>
            </a:r>
          </a:p>
          <a:p>
            <a:r>
              <a:rPr lang="pt-BR" dirty="0" smtClean="0"/>
              <a:t>MANIFESTAR NO ROSTO QUE SEU CORAÇÃO É MISERICORDIOSO.</a:t>
            </a:r>
          </a:p>
        </p:txBody>
      </p:sp>
    </p:spTree>
    <p:extLst>
      <p:ext uri="{BB962C8B-B14F-4D97-AF65-F5344CB8AC3E}">
        <p14:creationId xmlns:p14="http://schemas.microsoft.com/office/powerpoint/2010/main" val="3732963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ve1748.files.wordpress.com/2012/07/small-group-logo-new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21496"/>
            <a:ext cx="617503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836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t-BR" dirty="0" smtClean="0"/>
              <a:t>Tudo deve ser bem sintonizado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>
            <a:normAutofit/>
          </a:bodyPr>
          <a:lstStyle/>
          <a:p>
            <a:r>
              <a:rPr lang="pt-BR" sz="4400" dirty="0" smtClean="0"/>
              <a:t>com os adolescentes</a:t>
            </a:r>
          </a:p>
          <a:p>
            <a:r>
              <a:rPr lang="pt-BR" sz="4400" dirty="0" smtClean="0"/>
              <a:t>com os familiares</a:t>
            </a:r>
          </a:p>
          <a:p>
            <a:r>
              <a:rPr lang="pt-BR" sz="4400" dirty="0" smtClean="0"/>
              <a:t>com a comunidade</a:t>
            </a:r>
          </a:p>
          <a:p>
            <a:r>
              <a:rPr lang="pt-BR" sz="4400" dirty="0" smtClean="0"/>
              <a:t>com o padre e os catequistas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0521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Encontro 15 </a:t>
            </a:r>
            <a:br>
              <a:rPr lang="pt-BR" dirty="0" smtClean="0"/>
            </a:br>
            <a:r>
              <a:rPr lang="pt-BR" dirty="0" smtClean="0"/>
              <a:t>A DOR E O AMOR NA CRUZ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Sofrimento ligado à solidariedade</a:t>
            </a:r>
          </a:p>
          <a:p>
            <a:pPr marL="0" indent="0">
              <a:buNone/>
            </a:pPr>
            <a:r>
              <a:rPr lang="pt-BR" dirty="0" smtClean="0"/>
              <a:t>Cruz e toalha vermelha (no ambão?)</a:t>
            </a:r>
          </a:p>
          <a:p>
            <a:pPr marL="0" indent="0">
              <a:buNone/>
            </a:pPr>
            <a:r>
              <a:rPr lang="pt-BR" dirty="0" smtClean="0"/>
              <a:t>Texto Bíblico: relato da morte de Jesus em Lucas 23</a:t>
            </a:r>
          </a:p>
          <a:p>
            <a:pPr marL="0" indent="0">
              <a:buNone/>
            </a:pPr>
            <a:r>
              <a:rPr lang="pt-BR" dirty="0" smtClean="0"/>
              <a:t>Cruz não pode ser entendida sem ressurreição</a:t>
            </a:r>
          </a:p>
          <a:p>
            <a:pPr marL="0" indent="0">
              <a:buNone/>
            </a:pPr>
            <a:r>
              <a:rPr lang="pt-BR" dirty="0" smtClean="0"/>
              <a:t>Olhando o crucificado entendemos que o amor vence a morte </a:t>
            </a:r>
          </a:p>
          <a:p>
            <a:pPr marL="0" indent="0">
              <a:buNone/>
            </a:pPr>
            <a:r>
              <a:rPr lang="pt-BR" dirty="0" smtClean="0"/>
              <a:t>Atividade:  Catequista preparar os cartões em casa para propor a atividade : respostas visíveis e perguntas retiradas aleatoriamente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938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1502</Words>
  <Application>Microsoft Office PowerPoint</Application>
  <PresentationFormat>Apresentação na tela (4:3)</PresentationFormat>
  <Paragraphs>156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Fluxo</vt:lpstr>
      <vt:lpstr>CRISMA 1 FASE DE COSOLIDAÇÃO</vt:lpstr>
      <vt:lpstr>O que já realizamos?</vt:lpstr>
      <vt:lpstr>O que está previsto ocorrer?</vt:lpstr>
      <vt:lpstr>O que já podemos rever para 2017 Apenas sugestões a serem avaliadas</vt:lpstr>
      <vt:lpstr>Apresentação do PowerPoint</vt:lpstr>
      <vt:lpstr>A CRUZ DE SÃO DAMIÃO</vt:lpstr>
      <vt:lpstr>REZE ANTES DE COMEÇAR</vt:lpstr>
      <vt:lpstr>Tudo deve ser bem sintonizado</vt:lpstr>
      <vt:lpstr>Encontro 15  A DOR E O AMOR NA CRUZ</vt:lpstr>
      <vt:lpstr>Encontro 16  RESSURREIÇÃO: A VIDA DE CRISTO</vt:lpstr>
      <vt:lpstr>Encontro 17  CRER PARA VER</vt:lpstr>
      <vt:lpstr>Encontro 18 A PRESENÇA DE MARIA</vt:lpstr>
      <vt:lpstr>Encontro 19 Paulo: de perseguidor a apóstolo</vt:lpstr>
      <vt:lpstr>Encontro 20  PAI, QUE TODOS SEJAM UM</vt:lpstr>
      <vt:lpstr>CELEBRAÇÃO PENITENCIAL </vt:lpstr>
      <vt:lpstr>Encontro 21 O AMOR JAMAIS ACABARÁ</vt:lpstr>
      <vt:lpstr>19 a 24/09</vt:lpstr>
      <vt:lpstr>Encontro 22 SERVIR A DEUS</vt:lpstr>
      <vt:lpstr>Encontro 23 VIDA SEM DROGAS</vt:lpstr>
      <vt:lpstr>Encontro 24 LIVRAI-NOS DO MAL</vt:lpstr>
      <vt:lpstr>Encontro 25 É PRECISO SABER VIVER</vt:lpstr>
      <vt:lpstr>ENCONTRO COM PAIS E CRIANÇAS</vt:lpstr>
      <vt:lpstr>Encontro 26 MORTE: UMA REFLEXÃO PARA A VIDA</vt:lpstr>
      <vt:lpstr>Encontro 27 TRINDADE: DEUS É AMOR  </vt:lpstr>
      <vt:lpstr>Encontro 28  NÓS SOMOS TESTEMUNHAS</vt:lpstr>
      <vt:lpstr>ENCERRAMENTO </vt:lpstr>
      <vt:lpstr>Reunião com os catequistas da etapa CRISMA 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CRISMA 1 FASE DE COSOLIDAÇÃO</dc:title>
  <dc:creator>Dom Leomar</dc:creator>
  <cp:lastModifiedBy>Santa Teresinha</cp:lastModifiedBy>
  <cp:revision>8</cp:revision>
  <dcterms:created xsi:type="dcterms:W3CDTF">2016-07-15T11:37:22Z</dcterms:created>
  <dcterms:modified xsi:type="dcterms:W3CDTF">2016-07-16T02:54:56Z</dcterms:modified>
</cp:coreProperties>
</file>