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8" r:id="rId15"/>
    <p:sldId id="279" r:id="rId16"/>
    <p:sldId id="273" r:id="rId17"/>
    <p:sldId id="265" r:id="rId18"/>
    <p:sldId id="280" r:id="rId19"/>
    <p:sldId id="274" r:id="rId20"/>
    <p:sldId id="266" r:id="rId21"/>
    <p:sldId id="281" r:id="rId22"/>
    <p:sldId id="275" r:id="rId23"/>
    <p:sldId id="267" r:id="rId24"/>
    <p:sldId id="282" r:id="rId25"/>
    <p:sldId id="276" r:id="rId26"/>
    <p:sldId id="268" r:id="rId27"/>
    <p:sldId id="277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9DE2AF-0813-4906-B584-C9C603298418}" type="datetimeFigureOut">
              <a:rPr lang="pt-BR" smtClean="0"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9AF14B-24AD-483E-AA0D-73BA405DE5E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1772816"/>
            <a:ext cx="8077200" cy="1673352"/>
          </a:xfrm>
        </p:spPr>
        <p:txBody>
          <a:bodyPr>
            <a:normAutofit/>
          </a:bodyPr>
          <a:lstStyle/>
          <a:p>
            <a:r>
              <a:rPr lang="pt-BR" sz="9600" dirty="0" smtClean="0"/>
              <a:t>EU CREIO</a:t>
            </a:r>
            <a:endParaRPr lang="pt-BR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34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4968552"/>
          </a:xfrm>
        </p:spPr>
        <p:txBody>
          <a:bodyPr>
            <a:noAutofit/>
          </a:bodyPr>
          <a:lstStyle/>
          <a:p>
            <a:r>
              <a:rPr lang="pt-BR" sz="3300" dirty="0" smtClean="0"/>
              <a:t>Também por nós foi crucificado sob </a:t>
            </a:r>
            <a:r>
              <a:rPr lang="pt-BR" sz="3300" dirty="0" err="1" smtClean="0"/>
              <a:t>Pôncio</a:t>
            </a:r>
            <a:r>
              <a:rPr lang="pt-BR" sz="3300" dirty="0" smtClean="0"/>
              <a:t> Pilatos, </a:t>
            </a:r>
          </a:p>
          <a:p>
            <a:r>
              <a:rPr lang="pt-BR" sz="3300" dirty="0" smtClean="0"/>
              <a:t>padeceu e foi sepultado. </a:t>
            </a:r>
          </a:p>
          <a:p>
            <a:r>
              <a:rPr lang="pt-BR" sz="3300" dirty="0" smtClean="0"/>
              <a:t>Ressuscitou ao terceiro dia, conforme as Escrituras, </a:t>
            </a:r>
          </a:p>
          <a:p>
            <a:r>
              <a:rPr lang="pt-BR" sz="3300" dirty="0" smtClean="0"/>
              <a:t>e subiu aos céus, </a:t>
            </a:r>
          </a:p>
          <a:p>
            <a:r>
              <a:rPr lang="pt-BR" sz="3300" dirty="0" smtClean="0"/>
              <a:t>onde está sentado à direita do Pai. </a:t>
            </a:r>
          </a:p>
          <a:p>
            <a:r>
              <a:rPr lang="pt-BR" sz="3300" dirty="0" smtClean="0"/>
              <a:t>E de novo há de vir, em sua glória, </a:t>
            </a:r>
          </a:p>
          <a:p>
            <a:r>
              <a:rPr lang="pt-BR" sz="3300" dirty="0" smtClean="0"/>
              <a:t>para julgar os vivos e os mortos; </a:t>
            </a:r>
          </a:p>
          <a:p>
            <a:r>
              <a:rPr lang="pt-BR" sz="3300" dirty="0" smtClean="0"/>
              <a:t>e o seu reino não terá fim. </a:t>
            </a:r>
          </a:p>
          <a:p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356869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517632" cy="568863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Creio no Espírito Santo, Senhor que dá a vida </a:t>
            </a:r>
          </a:p>
          <a:p>
            <a:r>
              <a:rPr lang="pt-BR" sz="4000" dirty="0" smtClean="0"/>
              <a:t>e procede do Pai e do Filho; </a:t>
            </a:r>
          </a:p>
          <a:p>
            <a:r>
              <a:rPr lang="pt-BR" sz="4000" dirty="0" smtClean="0"/>
              <a:t>e com o Pai e o Filho é adorado e glorificado: </a:t>
            </a:r>
          </a:p>
          <a:p>
            <a:r>
              <a:rPr lang="pt-BR" sz="4000" dirty="0" smtClean="0"/>
              <a:t>Ele que falou pelos profetas. </a:t>
            </a:r>
          </a:p>
          <a:p>
            <a:r>
              <a:rPr lang="pt-BR" sz="4000" dirty="0" smtClean="0"/>
              <a:t>Creio na Igreja una, santa, católica e apostólica.</a:t>
            </a:r>
          </a:p>
          <a:p>
            <a:r>
              <a:rPr lang="pt-BR" sz="4000" dirty="0" smtClean="0"/>
              <a:t> 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4396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Professo um só batismo para a remissão dos pecados. </a:t>
            </a:r>
          </a:p>
          <a:p>
            <a:r>
              <a:rPr lang="pt-BR" sz="4800" dirty="0" smtClean="0"/>
              <a:t>E espero a ressurreição dos mortos </a:t>
            </a:r>
          </a:p>
          <a:p>
            <a:r>
              <a:rPr lang="pt-BR" sz="4800" dirty="0" smtClean="0"/>
              <a:t>e a vida do mundo que há de vir. Amém’.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3257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PAI CRIADOR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616624"/>
          </a:xfrm>
        </p:spPr>
        <p:txBody>
          <a:bodyPr>
            <a:noAutofit/>
          </a:bodyPr>
          <a:lstStyle/>
          <a:p>
            <a:pPr algn="just"/>
            <a:r>
              <a:rPr lang="pt-BR" sz="4000" dirty="0"/>
              <a:t>	</a:t>
            </a:r>
            <a:r>
              <a:rPr lang="pt-BR" sz="4000" i="1" dirty="0"/>
              <a:t>No princípio, Deus criou o céu e a terra</a:t>
            </a:r>
            <a:r>
              <a:rPr lang="pt-BR" sz="4000" dirty="0"/>
              <a:t> (</a:t>
            </a:r>
            <a:r>
              <a:rPr lang="pt-BR" sz="4000" dirty="0" err="1"/>
              <a:t>Gn</a:t>
            </a:r>
            <a:r>
              <a:rPr lang="pt-BR" sz="4000" dirty="0"/>
              <a:t> 1,1). </a:t>
            </a:r>
            <a:endParaRPr lang="pt-BR" sz="4000" dirty="0" smtClean="0"/>
          </a:p>
          <a:p>
            <a:pPr algn="just"/>
            <a:r>
              <a:rPr lang="pt-BR" sz="4000" dirty="0" smtClean="0"/>
              <a:t> </a:t>
            </a:r>
            <a:r>
              <a:rPr lang="pt-BR" sz="4000" dirty="0"/>
              <a:t>Deus como criador de todas as coisas. </a:t>
            </a:r>
            <a:endParaRPr lang="pt-BR" sz="4000" dirty="0" smtClean="0"/>
          </a:p>
          <a:p>
            <a:pPr algn="just"/>
            <a:r>
              <a:rPr lang="pt-BR" sz="4000" dirty="0" smtClean="0"/>
              <a:t>Deus </a:t>
            </a:r>
            <a:r>
              <a:rPr lang="pt-BR" sz="4000" dirty="0"/>
              <a:t>criou do nada, sem matéria alguma. </a:t>
            </a:r>
            <a:endParaRPr lang="pt-BR" sz="4000" dirty="0" smtClean="0"/>
          </a:p>
          <a:p>
            <a:pPr algn="just"/>
            <a:r>
              <a:rPr lang="pt-BR" sz="4000" dirty="0" smtClean="0"/>
              <a:t>Sua </a:t>
            </a:r>
            <a:r>
              <a:rPr lang="pt-BR" sz="4000" dirty="0"/>
              <a:t>Palavra criava e ordenava todas as coisas e</a:t>
            </a:r>
            <a:r>
              <a:rPr lang="pt-BR" sz="4000" dirty="0" smtClean="0"/>
              <a:t>,</a:t>
            </a:r>
          </a:p>
          <a:p>
            <a:pPr algn="just"/>
            <a:r>
              <a:rPr lang="pt-BR" sz="4000" dirty="0" smtClean="0"/>
              <a:t>viu </a:t>
            </a:r>
            <a:r>
              <a:rPr lang="pt-BR" sz="4000" dirty="0"/>
              <a:t>que tudo era bom. </a:t>
            </a:r>
          </a:p>
        </p:txBody>
      </p:sp>
    </p:spTree>
    <p:extLst>
      <p:ext uri="{BB962C8B-B14F-4D97-AF65-F5344CB8AC3E}">
        <p14:creationId xmlns:p14="http://schemas.microsoft.com/office/powerpoint/2010/main" val="12061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DEUS PAI CRI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0" y="0"/>
            <a:ext cx="9236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Resultado de imagem para DEUS PAI CRI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3" y="0"/>
            <a:ext cx="9281003" cy="72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7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4772000"/>
          </a:xfrm>
        </p:spPr>
        <p:txBody>
          <a:bodyPr>
            <a:noAutofit/>
          </a:bodyPr>
          <a:lstStyle/>
          <a:p>
            <a:r>
              <a:rPr lang="pt-BR" sz="3400" dirty="0" smtClean="0"/>
              <a:t>O mundo foi criado por amor</a:t>
            </a:r>
          </a:p>
          <a:p>
            <a:r>
              <a:rPr lang="pt-BR" sz="3400" dirty="0" smtClean="0"/>
              <a:t>toda a Trindade participa da criação. 	</a:t>
            </a:r>
          </a:p>
          <a:p>
            <a:r>
              <a:rPr lang="pt-BR" sz="3400" u="sng" dirty="0" smtClean="0"/>
              <a:t>A fé cristã não ensina de que forma o mundo foi criado, mas afirma que toda a vida tem origem em Deus</a:t>
            </a:r>
            <a:r>
              <a:rPr lang="pt-BR" sz="3400" dirty="0" smtClean="0"/>
              <a:t>. </a:t>
            </a:r>
          </a:p>
          <a:p>
            <a:r>
              <a:rPr lang="pt-BR" sz="3400" dirty="0" smtClean="0"/>
              <a:t>O mal que existe no mundo não tem origem em Deus. </a:t>
            </a:r>
          </a:p>
          <a:p>
            <a:r>
              <a:rPr lang="pt-BR" sz="3400" dirty="0" smtClean="0"/>
              <a:t>Ele quis dar à humanidade a capacidade da liberdade: escolher, viver com Ele ou longe Dele.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6311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JESUS CRISTO, NOSSO SENHOR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9073008" cy="5256584"/>
          </a:xfrm>
        </p:spPr>
        <p:txBody>
          <a:bodyPr>
            <a:noAutofit/>
          </a:bodyPr>
          <a:lstStyle/>
          <a:p>
            <a:r>
              <a:rPr lang="pt-BR" sz="3600" dirty="0"/>
              <a:t>	Jesus é </a:t>
            </a:r>
            <a:r>
              <a:rPr lang="pt-BR" sz="3600" dirty="0" err="1"/>
              <a:t>Deus-Filho</a:t>
            </a:r>
            <a:r>
              <a:rPr lang="pt-BR" sz="3600" dirty="0"/>
              <a:t> </a:t>
            </a:r>
            <a:endParaRPr lang="pt-BR" sz="3600" dirty="0" smtClean="0"/>
          </a:p>
          <a:p>
            <a:r>
              <a:rPr lang="pt-BR" sz="3600" dirty="0" smtClean="0"/>
              <a:t> </a:t>
            </a:r>
            <a:r>
              <a:rPr lang="pt-BR" sz="3600" dirty="0"/>
              <a:t>se fez homem e veio habitar no meio de nós</a:t>
            </a:r>
            <a:r>
              <a:rPr lang="pt-BR" sz="3600" dirty="0" smtClean="0"/>
              <a:t>.</a:t>
            </a:r>
          </a:p>
          <a:p>
            <a:r>
              <a:rPr lang="pt-BR" sz="3600" dirty="0" smtClean="0"/>
              <a:t> </a:t>
            </a:r>
            <a:r>
              <a:rPr lang="pt-BR" sz="3600" dirty="0"/>
              <a:t>Ele anunciou ao mundo que Deus é Pai, que tem um Filho, Jesus Cristo, e que existe o Espírito </a:t>
            </a:r>
            <a:r>
              <a:rPr lang="pt-BR" sz="3600" dirty="0" smtClean="0"/>
              <a:t>Santo</a:t>
            </a:r>
          </a:p>
          <a:p>
            <a:r>
              <a:rPr lang="pt-BR" sz="3600" dirty="0"/>
              <a:t>	</a:t>
            </a:r>
            <a:r>
              <a:rPr lang="pt-BR" sz="3600" i="1" dirty="0"/>
              <a:t>Jesus</a:t>
            </a:r>
            <a:r>
              <a:rPr lang="pt-BR" sz="3600" dirty="0"/>
              <a:t> quer dizer, em hebraico, </a:t>
            </a:r>
            <a:r>
              <a:rPr lang="pt-BR" sz="3600" i="1" dirty="0"/>
              <a:t>Deus </a:t>
            </a:r>
            <a:r>
              <a:rPr lang="pt-BR" sz="3600" i="1" dirty="0" smtClean="0"/>
              <a:t>salva</a:t>
            </a:r>
            <a:r>
              <a:rPr lang="pt-BR" sz="3600" dirty="0" smtClean="0"/>
              <a:t>;</a:t>
            </a:r>
          </a:p>
          <a:p>
            <a:r>
              <a:rPr lang="pt-BR" sz="3600" dirty="0" smtClean="0"/>
              <a:t> </a:t>
            </a:r>
            <a:r>
              <a:rPr lang="pt-BR" sz="3600" i="1" dirty="0"/>
              <a:t>Cristo</a:t>
            </a:r>
            <a:r>
              <a:rPr lang="pt-BR" sz="3600" dirty="0"/>
              <a:t> vem da tradução grega do termo hebraico </a:t>
            </a:r>
            <a:r>
              <a:rPr lang="pt-BR" sz="3600" i="1" dirty="0"/>
              <a:t>Messias</a:t>
            </a:r>
            <a:r>
              <a:rPr lang="pt-BR" sz="3600" dirty="0"/>
              <a:t>, que quer dizer </a:t>
            </a:r>
            <a:r>
              <a:rPr lang="pt-BR" sz="3600" i="1" dirty="0"/>
              <a:t>ungido</a:t>
            </a:r>
            <a:r>
              <a:rPr lang="pt-BR" sz="3600" dirty="0"/>
              <a:t>.</a:t>
            </a:r>
            <a:r>
              <a:rPr lang="pt-BR" sz="3600" i="1" dirty="0"/>
              <a:t> </a:t>
            </a: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409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BAMBINO GE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0"/>
            <a:ext cx="3577846" cy="43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RUCIFIC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43408"/>
            <a:ext cx="561662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896544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Deus Filho não foi </a:t>
            </a:r>
            <a:r>
              <a:rPr lang="pt-BR" i="1" dirty="0" smtClean="0"/>
              <a:t>criado</a:t>
            </a:r>
            <a:r>
              <a:rPr lang="pt-BR" dirty="0" smtClean="0"/>
              <a:t>, porque Ele é eterno com o Pai e o Espírito Santo. Ele não é inferior ao Pai.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Ele foi </a:t>
            </a:r>
            <a:r>
              <a:rPr lang="pt-BR" i="1" dirty="0" smtClean="0">
                <a:solidFill>
                  <a:srgbClr val="FF0000"/>
                </a:solidFill>
              </a:rPr>
              <a:t>gerado</a:t>
            </a:r>
            <a:r>
              <a:rPr lang="pt-BR" dirty="0" smtClean="0">
                <a:solidFill>
                  <a:srgbClr val="FF0000"/>
                </a:solidFill>
              </a:rPr>
              <a:t> (não criado) e é </a:t>
            </a:r>
            <a:r>
              <a:rPr lang="pt-BR" i="1" dirty="0" smtClean="0">
                <a:solidFill>
                  <a:srgbClr val="FF0000"/>
                </a:solidFill>
              </a:rPr>
              <a:t>consubstancial</a:t>
            </a:r>
            <a:r>
              <a:rPr lang="pt-BR" dirty="0" smtClean="0">
                <a:solidFill>
                  <a:srgbClr val="FF0000"/>
                </a:solidFill>
              </a:rPr>
              <a:t> (da mesma substância divina) ao Pai. </a:t>
            </a:r>
          </a:p>
          <a:p>
            <a:pPr algn="just"/>
            <a:r>
              <a:rPr lang="pt-BR" dirty="0" smtClean="0"/>
              <a:t>O Filho “unigênito” é único, é o filho próprio e eternamente amado do Pai.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“primogênito” entre muitos irmãos, Jesus é o primeiro modelo para os irmãos e irmãs que se encontram na sua comunhão com o Pai, e que unidos ao Filho tornam-se herdeiros do Reino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9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CREIO EM DEUS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45432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pt-BR" sz="4000" b="1" dirty="0" smtClean="0"/>
              <a:t>O SER HUMANO </a:t>
            </a:r>
            <a:r>
              <a:rPr lang="pt-BR" sz="4000" dirty="0" smtClean="0"/>
              <a:t>é </a:t>
            </a:r>
            <a:r>
              <a:rPr lang="pt-BR" sz="4000" dirty="0"/>
              <a:t>aberto para algo </a:t>
            </a:r>
            <a:r>
              <a:rPr lang="pt-BR" sz="4000" dirty="0" smtClean="0"/>
              <a:t>maior</a:t>
            </a:r>
          </a:p>
          <a:p>
            <a:pPr algn="just"/>
            <a:r>
              <a:rPr lang="pt-BR" sz="3600" dirty="0" smtClean="0"/>
              <a:t> </a:t>
            </a:r>
            <a:r>
              <a:rPr lang="pt-BR" sz="3600" dirty="0"/>
              <a:t>incompletude que só pode ser completada num ser maior. </a:t>
            </a:r>
            <a:endParaRPr lang="pt-BR" sz="3600" dirty="0" smtClean="0"/>
          </a:p>
          <a:p>
            <a:pPr algn="just"/>
            <a:r>
              <a:rPr lang="pt-BR" sz="3600" dirty="0" smtClean="0"/>
              <a:t>perfeição </a:t>
            </a:r>
            <a:r>
              <a:rPr lang="pt-BR" sz="3600" dirty="0"/>
              <a:t>da natureza, da grandeza do </a:t>
            </a:r>
            <a:r>
              <a:rPr lang="pt-BR" sz="3600" dirty="0" smtClean="0"/>
              <a:t>universo</a:t>
            </a:r>
          </a:p>
          <a:p>
            <a:pPr algn="just"/>
            <a:r>
              <a:rPr lang="pt-BR" sz="3600" dirty="0" smtClean="0"/>
              <a:t>o </a:t>
            </a:r>
            <a:r>
              <a:rPr lang="pt-BR" sz="3600" dirty="0"/>
              <a:t>bem e o mal, o sofrimento e </a:t>
            </a:r>
            <a:r>
              <a:rPr lang="pt-BR" sz="3600" dirty="0" smtClean="0"/>
              <a:t>a morte</a:t>
            </a:r>
          </a:p>
          <a:p>
            <a:pPr algn="just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50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ESPÍRITO SANTO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400600"/>
          </a:xfrm>
        </p:spPr>
        <p:txBody>
          <a:bodyPr>
            <a:normAutofit/>
          </a:bodyPr>
          <a:lstStyle/>
          <a:p>
            <a:r>
              <a:rPr lang="pt-BR" dirty="0"/>
              <a:t>	Crer no Espírito Santo é crer na terceira pessoa da Santíssima Trindade que participa da mesma divindade do Pai e do Filho. </a:t>
            </a:r>
          </a:p>
          <a:p>
            <a:r>
              <a:rPr lang="pt-BR" dirty="0"/>
              <a:t>	O Espírito Santo é o amor entre o Pai e o Filho </a:t>
            </a:r>
            <a:endParaRPr lang="pt-BR" dirty="0" smtClean="0"/>
          </a:p>
          <a:p>
            <a:r>
              <a:rPr lang="pt-BR" dirty="0" smtClean="0"/>
              <a:t>Desde </a:t>
            </a:r>
            <a:r>
              <a:rPr lang="pt-BR" dirty="0"/>
              <a:t>a criação, sua presença é atuante na obra de Deus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Na tradição israelita, o Espírito de Deus é chamado de </a:t>
            </a:r>
            <a:r>
              <a:rPr lang="pt-BR" i="1" dirty="0" err="1"/>
              <a:t>ruah</a:t>
            </a:r>
            <a:r>
              <a:rPr lang="pt-BR" dirty="0"/>
              <a:t>, o vento ou sopro de Deus, o hálito de vida.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1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ESPÍRITO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074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41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25609"/>
          </a:xfrm>
        </p:spPr>
        <p:txBody>
          <a:bodyPr>
            <a:noAutofit/>
          </a:bodyPr>
          <a:lstStyle/>
          <a:p>
            <a:r>
              <a:rPr lang="pt-BR" sz="3600" dirty="0" smtClean="0"/>
              <a:t>Ele acompanha toda a vida de Jesus de Nazaré, e </a:t>
            </a:r>
          </a:p>
          <a:p>
            <a:r>
              <a:rPr lang="pt-BR" sz="3600" dirty="0" smtClean="0"/>
              <a:t>é enviado aos seus discípulos em Pentecostes, </a:t>
            </a:r>
          </a:p>
          <a:p>
            <a:r>
              <a:rPr lang="pt-BR" sz="3600" dirty="0" smtClean="0"/>
              <a:t>Ele está no início da Igreja e a acompanhará até o fim dos tempos, </a:t>
            </a:r>
          </a:p>
          <a:p>
            <a:r>
              <a:rPr lang="pt-BR" sz="3600" dirty="0" smtClean="0"/>
              <a:t>É na força do Espírito Santo que podemos reconhecer que Jesus é o Senhor e Salvador.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426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SANTÍSSIMA TRINDADE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6793"/>
            <a:ext cx="8928992" cy="530120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	Deus é Uno e Trino</a:t>
            </a:r>
            <a:r>
              <a:rPr lang="pt-BR" dirty="0" smtClean="0"/>
              <a:t>.</a:t>
            </a:r>
          </a:p>
          <a:p>
            <a:r>
              <a:rPr lang="pt-BR" dirty="0" smtClean="0"/>
              <a:t>único </a:t>
            </a:r>
            <a:r>
              <a:rPr lang="pt-BR" dirty="0"/>
              <a:t>Deus em três pessoas distintas. </a:t>
            </a:r>
            <a:endParaRPr lang="pt-BR" dirty="0" smtClean="0"/>
          </a:p>
          <a:p>
            <a:r>
              <a:rPr lang="pt-BR" dirty="0" smtClean="0"/>
              <a:t>Deus </a:t>
            </a:r>
            <a:r>
              <a:rPr lang="pt-BR" dirty="0"/>
              <a:t>Pai, Filho e Espírito Santo. </a:t>
            </a:r>
            <a:endParaRPr lang="pt-BR" dirty="0" smtClean="0"/>
          </a:p>
          <a:p>
            <a:r>
              <a:rPr lang="pt-BR" dirty="0" smtClean="0"/>
              <a:t>Não </a:t>
            </a:r>
            <a:r>
              <a:rPr lang="pt-BR" dirty="0"/>
              <a:t>são três deuses, mas um Deus. </a:t>
            </a:r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/>
              <a:t>três pessoas da Trindade participam da mesma condição divina, formando uma comunidade de amor perfeita. </a:t>
            </a:r>
            <a:endParaRPr lang="pt-BR" dirty="0" smtClean="0"/>
          </a:p>
          <a:p>
            <a:r>
              <a:rPr lang="pt-BR" dirty="0"/>
              <a:t>	</a:t>
            </a:r>
            <a:r>
              <a:rPr lang="pt-BR" i="1" dirty="0" smtClean="0">
                <a:solidFill>
                  <a:srgbClr val="FF0000"/>
                </a:solidFill>
              </a:rPr>
              <a:t>Ide</a:t>
            </a:r>
            <a:r>
              <a:rPr lang="pt-BR" i="1" dirty="0">
                <a:solidFill>
                  <a:srgbClr val="FF0000"/>
                </a:solidFill>
              </a:rPr>
              <a:t>, portanto, e fazei que todas as nações se tornem discípulos, batizando-as em nome do Pai, do Filho e do Espírito Santo e ensinando-as a observar tudo quanto vos ordenei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(</a:t>
            </a:r>
            <a:r>
              <a:rPr lang="pt-BR" dirty="0" err="1"/>
              <a:t>Mt</a:t>
            </a:r>
            <a:r>
              <a:rPr lang="pt-BR" dirty="0"/>
              <a:t> 28, 19-20a). </a:t>
            </a:r>
          </a:p>
          <a:p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TRINDADE TRÊS ROSTOS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88" y="-2619672"/>
            <a:ext cx="9247749" cy="1204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Cada pessoa divina  tem sua identidade própria e é reconhecido na relação com as demais.</a:t>
            </a:r>
          </a:p>
          <a:p>
            <a:r>
              <a:rPr lang="pt-BR" dirty="0" smtClean="0"/>
              <a:t> Cada ato de uma pessoa da Trindade possui a participação das outras duas pessoas. </a:t>
            </a:r>
          </a:p>
          <a:p>
            <a:r>
              <a:rPr lang="pt-BR" dirty="0" smtClean="0"/>
              <a:t>Assim, na criação, o Filho e o Espírito participam do ato criador do Pai. </a:t>
            </a:r>
          </a:p>
          <a:p>
            <a:r>
              <a:rPr lang="pt-BR" dirty="0" smtClean="0"/>
              <a:t>O Filho encarnado é enviado do Pai e revela seu amor aos homens. </a:t>
            </a:r>
          </a:p>
          <a:p>
            <a:r>
              <a:rPr lang="pt-BR" dirty="0" smtClean="0"/>
              <a:t>O Espírito anima, dá vida para toda a criação do Pai e leva as pessoas a terem fé em Jesus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5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A VIRGEM MARIA, MÃE DE DEUS E NOSSA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54461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 </a:t>
            </a:r>
            <a:r>
              <a:rPr lang="pt-BR" sz="2800" dirty="0"/>
              <a:t>Maria recebe o convite para ser a mãe de Jesus, </a:t>
            </a:r>
            <a:endParaRPr lang="pt-BR" sz="2800" dirty="0" smtClean="0"/>
          </a:p>
          <a:p>
            <a:r>
              <a:rPr lang="pt-BR" sz="2800" dirty="0" smtClean="0"/>
              <a:t> </a:t>
            </a:r>
            <a:r>
              <a:rPr lang="pt-BR" sz="2800" dirty="0"/>
              <a:t>Maria passa a ser o modelo de obediência e serviço a Deus e ao próximo. </a:t>
            </a:r>
            <a:endParaRPr lang="pt-BR" sz="2800" dirty="0" smtClean="0"/>
          </a:p>
          <a:p>
            <a:r>
              <a:rPr lang="pt-BR" sz="2800" dirty="0" smtClean="0"/>
              <a:t>Sua </a:t>
            </a:r>
            <a:r>
              <a:rPr lang="pt-BR" sz="2800" dirty="0"/>
              <a:t>vida foi dedicada e orientada para Jesus “</a:t>
            </a:r>
            <a:r>
              <a:rPr lang="pt-BR" sz="2800" i="1" dirty="0"/>
              <a:t>Eu sou a serva do Senhor; faça-se em mim segundo a tua palavra</a:t>
            </a:r>
            <a:r>
              <a:rPr lang="pt-BR" sz="2800" dirty="0"/>
              <a:t>” (</a:t>
            </a:r>
            <a:r>
              <a:rPr lang="pt-BR" sz="2800" dirty="0" err="1"/>
              <a:t>Lc</a:t>
            </a:r>
            <a:r>
              <a:rPr lang="pt-BR" sz="2800" dirty="0"/>
              <a:t> 1,38). </a:t>
            </a:r>
          </a:p>
          <a:p>
            <a:r>
              <a:rPr lang="pt-BR" sz="2800" dirty="0"/>
              <a:t>	</a:t>
            </a:r>
            <a:r>
              <a:rPr lang="pt-BR" sz="2800" dirty="0" smtClean="0"/>
              <a:t>A </a:t>
            </a:r>
            <a:r>
              <a:rPr lang="pt-BR" sz="2800" dirty="0"/>
              <a:t>mãe de Jesus se torna mãe de todos os seguidores de seu Filho. Maria acompanha o surgimento da Igreja “</a:t>
            </a:r>
            <a:r>
              <a:rPr lang="pt-BR" sz="2800" i="1" dirty="0"/>
              <a:t>perseverante na oração, com algumas mulheres, entre as quais Maria a mãe de Jesus, e com os irmãos d´Ele</a:t>
            </a:r>
            <a:r>
              <a:rPr lang="pt-BR" sz="2800" dirty="0"/>
              <a:t>” (At 1,14).  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1739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5191"/>
            <a:ext cx="8964488" cy="4750153"/>
          </a:xfrm>
        </p:spPr>
        <p:txBody>
          <a:bodyPr>
            <a:normAutofit/>
          </a:bodyPr>
          <a:lstStyle/>
          <a:p>
            <a:r>
              <a:rPr lang="pt-BR" sz="3600" b="1" i="1" dirty="0" smtClean="0"/>
              <a:t>	</a:t>
            </a:r>
            <a:r>
              <a:rPr lang="pt-BR" sz="3600" dirty="0" smtClean="0"/>
              <a:t>Os dogmas marianos manifestam a importância que a Igreja dá a Maria, Maternidade Divina MÃE DE DEUS, Virgindade Perpétua SEMPRE VIRGEM , Imaculada Conceição CONCEBIDA SEM PECADO</a:t>
            </a:r>
          </a:p>
          <a:p>
            <a:r>
              <a:rPr lang="pt-BR" sz="3600" dirty="0" smtClean="0"/>
              <a:t>Assunção ASSUNTA AO CÉU.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687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ICONA THEOTOK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59632"/>
            <a:ext cx="9433048" cy="98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Crer = dar crédito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59"/>
          </a:xfrm>
        </p:spPr>
        <p:txBody>
          <a:bodyPr>
            <a:noAutofit/>
          </a:bodyPr>
          <a:lstStyle/>
          <a:p>
            <a:r>
              <a:rPr lang="pt-BR" dirty="0" smtClean="0"/>
              <a:t>Acreditar é confiar, </a:t>
            </a:r>
          </a:p>
          <a:p>
            <a:r>
              <a:rPr lang="pt-BR" dirty="0" smtClean="0"/>
              <a:t>a fé deseja compreender</a:t>
            </a:r>
          </a:p>
          <a:p>
            <a:r>
              <a:rPr lang="pt-BR" dirty="0" smtClean="0"/>
              <a:t>tarefas da catequese - o conhecimento da fé </a:t>
            </a:r>
          </a:p>
          <a:p>
            <a:r>
              <a:rPr lang="pt-BR" dirty="0" smtClean="0"/>
              <a:t>que introduz a pessoa na compreensão e experiência do mistério da Santíssima Trindade</a:t>
            </a:r>
          </a:p>
          <a:p>
            <a:r>
              <a:rPr lang="pt-BR" dirty="0" smtClean="0"/>
              <a:t>revelado por Jesus Cristo, da Sagrada Escritura, da Igreja, da Sagrada Tradição e das fórmulas de fé, de modo especial o Creio.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453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4000" dirty="0" smtClean="0"/>
              <a:t>Creio </a:t>
            </a:r>
            <a:r>
              <a:rPr lang="pt-BR" sz="4000" dirty="0"/>
              <a:t>em Deus Pai todo-poderoso, </a:t>
            </a:r>
            <a:endParaRPr lang="pt-BR" sz="4000" dirty="0" smtClean="0"/>
          </a:p>
          <a:p>
            <a:pPr algn="just"/>
            <a:r>
              <a:rPr lang="pt-BR" sz="4000" dirty="0" smtClean="0"/>
              <a:t>criador </a:t>
            </a:r>
            <a:r>
              <a:rPr lang="pt-BR" sz="4000" dirty="0"/>
              <a:t>do céu e da terra. </a:t>
            </a:r>
            <a:endParaRPr lang="pt-BR" sz="4000" dirty="0" smtClean="0"/>
          </a:p>
          <a:p>
            <a:pPr algn="just"/>
            <a:r>
              <a:rPr lang="pt-BR" sz="4000" dirty="0" smtClean="0"/>
              <a:t>E </a:t>
            </a:r>
            <a:r>
              <a:rPr lang="pt-BR" sz="4000" dirty="0"/>
              <a:t>em Jesus Cristo, seu único Filho, Nosso Senhor, </a:t>
            </a:r>
            <a:endParaRPr lang="pt-BR" sz="4000" dirty="0" smtClean="0"/>
          </a:p>
          <a:p>
            <a:pPr algn="just"/>
            <a:r>
              <a:rPr lang="pt-BR" sz="4000" dirty="0" smtClean="0"/>
              <a:t>que </a:t>
            </a:r>
            <a:r>
              <a:rPr lang="pt-BR" sz="4000" dirty="0"/>
              <a:t>foi concebido pelo poder do Espírito Santo, </a:t>
            </a:r>
            <a:endParaRPr lang="pt-BR" sz="4000" dirty="0" smtClean="0"/>
          </a:p>
          <a:p>
            <a:pPr algn="just"/>
            <a:r>
              <a:rPr lang="pt-BR" sz="4000" dirty="0" smtClean="0"/>
              <a:t>nasceu </a:t>
            </a:r>
            <a:r>
              <a:rPr lang="pt-BR" sz="4000" dirty="0"/>
              <a:t>da Virgem Maria, </a:t>
            </a:r>
            <a:endParaRPr lang="pt-BR" sz="4000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Símbolo dos ap</a:t>
            </a:r>
            <a:r>
              <a:rPr lang="pt-BR" dirty="0" smtClean="0"/>
              <a:t>óstolos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968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3"/>
            <a:ext cx="8568952" cy="4844008"/>
          </a:xfrm>
        </p:spPr>
        <p:txBody>
          <a:bodyPr>
            <a:noAutofit/>
          </a:bodyPr>
          <a:lstStyle/>
          <a:p>
            <a:r>
              <a:rPr lang="pt-BR" sz="3600" dirty="0" smtClean="0"/>
              <a:t>padeceu sob </a:t>
            </a:r>
            <a:r>
              <a:rPr lang="pt-BR" sz="3600" dirty="0" err="1" smtClean="0"/>
              <a:t>Pôncio</a:t>
            </a:r>
            <a:r>
              <a:rPr lang="pt-BR" sz="3600" dirty="0" smtClean="0"/>
              <a:t> Pilatos, </a:t>
            </a:r>
          </a:p>
          <a:p>
            <a:r>
              <a:rPr lang="pt-BR" sz="3600" dirty="0" smtClean="0"/>
              <a:t>foi crucificado, morto e sepultado. </a:t>
            </a:r>
          </a:p>
          <a:p>
            <a:r>
              <a:rPr lang="pt-BR" sz="3600" dirty="0" smtClean="0"/>
              <a:t>Desceu à mansão dos mortos, </a:t>
            </a:r>
          </a:p>
          <a:p>
            <a:r>
              <a:rPr lang="pt-BR" sz="3600" dirty="0" smtClean="0"/>
              <a:t>ressuscitou ao terceiro dia, </a:t>
            </a:r>
          </a:p>
          <a:p>
            <a:r>
              <a:rPr lang="pt-BR" sz="3600" dirty="0" smtClean="0"/>
              <a:t>subiu aos céus, </a:t>
            </a:r>
          </a:p>
          <a:p>
            <a:r>
              <a:rPr lang="pt-BR" sz="3600" dirty="0" smtClean="0"/>
              <a:t>está sentado à direita de Deus Pai todo-poderoso, </a:t>
            </a:r>
          </a:p>
          <a:p>
            <a:r>
              <a:rPr lang="pt-BR" sz="3600" dirty="0" smtClean="0"/>
              <a:t>donde há de vir a julgar os vivos e os mortos.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2431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Creio no Espírito Santo, </a:t>
            </a:r>
          </a:p>
          <a:p>
            <a:r>
              <a:rPr lang="pt-BR" sz="4400" dirty="0" smtClean="0"/>
              <a:t>na Santa Igreja Católica, </a:t>
            </a:r>
          </a:p>
          <a:p>
            <a:r>
              <a:rPr lang="pt-BR" sz="4400" dirty="0" smtClean="0"/>
              <a:t>na comunhão dos santos, </a:t>
            </a:r>
          </a:p>
          <a:p>
            <a:r>
              <a:rPr lang="pt-BR" sz="4400" dirty="0" smtClean="0"/>
              <a:t>na remissão dos pecados,</a:t>
            </a:r>
          </a:p>
          <a:p>
            <a:r>
              <a:rPr lang="pt-BR" sz="4400" dirty="0" smtClean="0"/>
              <a:t> na ressurreição da carne, </a:t>
            </a:r>
          </a:p>
          <a:p>
            <a:r>
              <a:rPr lang="pt-BR" sz="4400" dirty="0" smtClean="0"/>
              <a:t>na vida eterna. Amém;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1819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Símbolo</a:t>
            </a:r>
            <a:br>
              <a:rPr lang="pt-BR" i="1" dirty="0" smtClean="0"/>
            </a:br>
            <a:r>
              <a:rPr lang="pt-BR" i="1" dirty="0" smtClean="0"/>
              <a:t> </a:t>
            </a:r>
            <a:r>
              <a:rPr lang="pt-BR" i="1" dirty="0" err="1" smtClean="0"/>
              <a:t>Niceno</a:t>
            </a:r>
            <a:r>
              <a:rPr lang="pt-BR" i="1" dirty="0" smtClean="0"/>
              <a:t>-constantinopolitano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Creio </a:t>
            </a:r>
            <a:r>
              <a:rPr lang="pt-BR" sz="4800" dirty="0"/>
              <a:t>em um só Deus</a:t>
            </a:r>
            <a:r>
              <a:rPr lang="pt-BR" sz="4800" dirty="0" smtClean="0"/>
              <a:t>,</a:t>
            </a:r>
          </a:p>
          <a:p>
            <a:r>
              <a:rPr lang="pt-BR" sz="4800" dirty="0" smtClean="0"/>
              <a:t> </a:t>
            </a:r>
            <a:r>
              <a:rPr lang="pt-BR" sz="4800" dirty="0"/>
              <a:t>Pai todo-poderoso</a:t>
            </a:r>
            <a:r>
              <a:rPr lang="pt-BR" sz="4800" dirty="0" smtClean="0"/>
              <a:t>,</a:t>
            </a:r>
          </a:p>
          <a:p>
            <a:r>
              <a:rPr lang="pt-BR" sz="4800" dirty="0" smtClean="0"/>
              <a:t> </a:t>
            </a:r>
            <a:r>
              <a:rPr lang="pt-BR" sz="4800" dirty="0"/>
              <a:t>criador do céu e da terra, </a:t>
            </a:r>
            <a:endParaRPr lang="pt-BR" sz="4800" dirty="0" smtClean="0"/>
          </a:p>
          <a:p>
            <a:r>
              <a:rPr lang="pt-BR" sz="4800" dirty="0" smtClean="0"/>
              <a:t>de </a:t>
            </a:r>
            <a:r>
              <a:rPr lang="pt-BR" sz="4800" dirty="0"/>
              <a:t>todas as coisas visíveis e invisíveis. </a:t>
            </a:r>
            <a:endParaRPr lang="pt-BR" sz="4800" dirty="0" smtClean="0"/>
          </a:p>
        </p:txBody>
      </p:sp>
    </p:spTree>
    <p:extLst>
      <p:ext uri="{BB962C8B-B14F-4D97-AF65-F5344CB8AC3E}">
        <p14:creationId xmlns:p14="http://schemas.microsoft.com/office/powerpoint/2010/main" val="75601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3"/>
            <a:ext cx="8712968" cy="4844008"/>
          </a:xfrm>
        </p:spPr>
        <p:txBody>
          <a:bodyPr>
            <a:noAutofit/>
          </a:bodyPr>
          <a:lstStyle/>
          <a:p>
            <a:r>
              <a:rPr lang="pt-BR" sz="4000" dirty="0" smtClean="0"/>
              <a:t>Creio em um só Senhor, Jesus Cristo, </a:t>
            </a:r>
          </a:p>
          <a:p>
            <a:r>
              <a:rPr lang="pt-BR" sz="4000" dirty="0" smtClean="0"/>
              <a:t>Filho Unigênito de Deus, </a:t>
            </a:r>
          </a:p>
          <a:p>
            <a:r>
              <a:rPr lang="pt-BR" sz="4000" dirty="0" smtClean="0"/>
              <a:t>nascido do Pai antes de todos os séculos: </a:t>
            </a:r>
          </a:p>
          <a:p>
            <a:r>
              <a:rPr lang="pt-BR" sz="4000" dirty="0" smtClean="0"/>
              <a:t>Deus de Deus, Luz da Luz, </a:t>
            </a:r>
          </a:p>
          <a:p>
            <a:r>
              <a:rPr lang="pt-BR" sz="4000" dirty="0" smtClean="0"/>
              <a:t>Deus verdadeiro de Deus verdadeiro; </a:t>
            </a:r>
          </a:p>
          <a:p>
            <a:r>
              <a:rPr lang="pt-BR" sz="4000" dirty="0" smtClean="0"/>
              <a:t>gerado, não criado, consubstancial ao Pai. 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7165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579350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Por ele todas as coisas foram feitas. </a:t>
            </a:r>
          </a:p>
          <a:p>
            <a:r>
              <a:rPr lang="pt-BR" sz="4000" dirty="0" smtClean="0"/>
              <a:t>E por nós, homens, e para nossa salvação,</a:t>
            </a:r>
          </a:p>
          <a:p>
            <a:r>
              <a:rPr lang="pt-BR" sz="4000" dirty="0" smtClean="0"/>
              <a:t> desceu dos céus e </a:t>
            </a:r>
          </a:p>
          <a:p>
            <a:r>
              <a:rPr lang="pt-BR" sz="4000" dirty="0" smtClean="0"/>
              <a:t>se encarnou pelo Espírito Santo, </a:t>
            </a:r>
          </a:p>
          <a:p>
            <a:r>
              <a:rPr lang="pt-BR" sz="4000" dirty="0" smtClean="0"/>
              <a:t>no seio da Virgem Maria, e se fez homem. 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6861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</TotalTime>
  <Words>803</Words>
  <Application>Microsoft Office PowerPoint</Application>
  <PresentationFormat>Apresentação na tela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Módulo</vt:lpstr>
      <vt:lpstr>EU CREIO</vt:lpstr>
      <vt:lpstr>CREIO EM DEUS </vt:lpstr>
      <vt:lpstr>Crer = dar crédito</vt:lpstr>
      <vt:lpstr>Símbolo dos apóstolos </vt:lpstr>
      <vt:lpstr>Apresentação do PowerPoint</vt:lpstr>
      <vt:lpstr>Apresentação do PowerPoint</vt:lpstr>
      <vt:lpstr>Símbolo  Niceno-constantinopolitano: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CRIADOR </vt:lpstr>
      <vt:lpstr>Apresentação do PowerPoint</vt:lpstr>
      <vt:lpstr>Apresentação do PowerPoint</vt:lpstr>
      <vt:lpstr>Apresentação do PowerPoint</vt:lpstr>
      <vt:lpstr>JESUS CRISTO, NOSSO SENHOR</vt:lpstr>
      <vt:lpstr>Apresentação do PowerPoint</vt:lpstr>
      <vt:lpstr>Apresentação do PowerPoint</vt:lpstr>
      <vt:lpstr>O ESPÍRITO SANTO </vt:lpstr>
      <vt:lpstr>Apresentação do PowerPoint</vt:lpstr>
      <vt:lpstr>Apresentação do PowerPoint</vt:lpstr>
      <vt:lpstr>A SANTÍSSIMA TRINDADE </vt:lpstr>
      <vt:lpstr>Apresentação do PowerPoint</vt:lpstr>
      <vt:lpstr>Apresentação do PowerPoint</vt:lpstr>
      <vt:lpstr>A VIRGEM MARIA, MÃE DE DEUS E NOSSA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CREIO</dc:title>
  <dc:creator>Dom Leomar</dc:creator>
  <cp:lastModifiedBy>FABIANO SCHWANCK</cp:lastModifiedBy>
  <cp:revision>4</cp:revision>
  <dcterms:created xsi:type="dcterms:W3CDTF">2017-07-08T01:29:36Z</dcterms:created>
  <dcterms:modified xsi:type="dcterms:W3CDTF">2017-07-19T00:03:53Z</dcterms:modified>
</cp:coreProperties>
</file>